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17"/>
  </p:notesMasterIdLst>
  <p:sldIdLst>
    <p:sldId id="348" r:id="rId5"/>
    <p:sldId id="280" r:id="rId6"/>
    <p:sldId id="364" r:id="rId7"/>
    <p:sldId id="301" r:id="rId8"/>
    <p:sldId id="355" r:id="rId9"/>
    <p:sldId id="273" r:id="rId10"/>
    <p:sldId id="351" r:id="rId11"/>
    <p:sldId id="266" r:id="rId12"/>
    <p:sldId id="297" r:id="rId13"/>
    <p:sldId id="279" r:id="rId14"/>
    <p:sldId id="262" r:id="rId15"/>
    <p:sldId id="30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 id="4" name="Shauna O'Brien" initials="SO [2]" lastIdx="1" clrIdx="3">
    <p:extLst>
      <p:ext uri="{19B8F6BF-5375-455C-9EA6-DF929625EA0E}">
        <p15:presenceInfo xmlns:p15="http://schemas.microsoft.com/office/powerpoint/2012/main" userId="S::shauna.obrien@arkonline.org::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63BE12-64C7-466A-BC49-29F03EAA8DCC}" v="1" dt="2022-05-25T12:34:21.9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autoAdjust="0"/>
    <p:restoredTop sz="69930" autoAdjust="0"/>
  </p:normalViewPr>
  <p:slideViewPr>
    <p:cSldViewPr snapToGrid="0">
      <p:cViewPr varScale="1">
        <p:scale>
          <a:sx n="50" d="100"/>
          <a:sy n="50" d="100"/>
        </p:scale>
        <p:origin x="1290" y="36"/>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5155F0A6-1C1A-4F46-95DD-8889B02E248A}"/>
    <pc:docChg chg="undo custSel addSld delSld modSld sldOrd modMainMaster">
      <pc:chgData name="Joanna Scouler" userId="da2978bb-3a89-42a2-b6f4-686f2140a0cc" providerId="ADAL" clId="{5155F0A6-1C1A-4F46-95DD-8889B02E248A}" dt="2022-05-18T08:39:54.914" v="237"/>
      <pc:docMkLst>
        <pc:docMk/>
      </pc:docMkLst>
      <pc:sldChg chg="modSp mod modNotesTx">
        <pc:chgData name="Joanna Scouler" userId="da2978bb-3a89-42a2-b6f4-686f2140a0cc" providerId="ADAL" clId="{5155F0A6-1C1A-4F46-95DD-8889B02E248A}" dt="2022-05-10T14:18:00.621" v="236" actId="1037"/>
        <pc:sldMkLst>
          <pc:docMk/>
          <pc:sldMk cId="4075178077" sldId="262"/>
        </pc:sldMkLst>
        <pc:spChg chg="mod">
          <ac:chgData name="Joanna Scouler" userId="da2978bb-3a89-42a2-b6f4-686f2140a0cc" providerId="ADAL" clId="{5155F0A6-1C1A-4F46-95DD-8889B02E248A}" dt="2022-05-10T14:17:57.742" v="233" actId="1038"/>
          <ac:spMkLst>
            <pc:docMk/>
            <pc:sldMk cId="4075178077" sldId="262"/>
            <ac:spMk id="25" creationId="{9A2978FE-89EB-484D-BD59-56AD713DC92A}"/>
          </ac:spMkLst>
        </pc:spChg>
        <pc:spChg chg="mod">
          <ac:chgData name="Joanna Scouler" userId="da2978bb-3a89-42a2-b6f4-686f2140a0cc" providerId="ADAL" clId="{5155F0A6-1C1A-4F46-95DD-8889B02E248A}" dt="2022-05-10T14:17:52.364" v="228" actId="207"/>
          <ac:spMkLst>
            <pc:docMk/>
            <pc:sldMk cId="4075178077" sldId="262"/>
            <ac:spMk id="26" creationId="{3B4A567C-37D2-DC4E-B5E3-A0B76CD92DBC}"/>
          </ac:spMkLst>
        </pc:spChg>
        <pc:spChg chg="mod">
          <ac:chgData name="Joanna Scouler" userId="da2978bb-3a89-42a2-b6f4-686f2140a0cc" providerId="ADAL" clId="{5155F0A6-1C1A-4F46-95DD-8889B02E248A}" dt="2022-05-10T14:18:00.621" v="236" actId="1037"/>
          <ac:spMkLst>
            <pc:docMk/>
            <pc:sldMk cId="4075178077" sldId="262"/>
            <ac:spMk id="27" creationId="{C3415910-C1C8-CD4D-B9B2-79B579948EB4}"/>
          </ac:spMkLst>
        </pc:spChg>
      </pc:sldChg>
      <pc:sldChg chg="modSp ord">
        <pc:chgData name="Joanna Scouler" userId="da2978bb-3a89-42a2-b6f4-686f2140a0cc" providerId="ADAL" clId="{5155F0A6-1C1A-4F46-95DD-8889B02E248A}" dt="2022-05-10T14:14:46.825" v="163" actId="207"/>
        <pc:sldMkLst>
          <pc:docMk/>
          <pc:sldMk cId="532281958" sldId="266"/>
        </pc:sldMkLst>
        <pc:spChg chg="mod">
          <ac:chgData name="Joanna Scouler" userId="da2978bb-3a89-42a2-b6f4-686f2140a0cc" providerId="ADAL" clId="{5155F0A6-1C1A-4F46-95DD-8889B02E248A}" dt="2022-05-10T14:14:46.825" v="163" actId="207"/>
          <ac:spMkLst>
            <pc:docMk/>
            <pc:sldMk cId="532281958" sldId="266"/>
            <ac:spMk id="2" creationId="{00000000-0000-0000-0000-000000000000}"/>
          </ac:spMkLst>
        </pc:spChg>
        <pc:spChg chg="mod">
          <ac:chgData name="Joanna Scouler" userId="da2978bb-3a89-42a2-b6f4-686f2140a0cc" providerId="ADAL" clId="{5155F0A6-1C1A-4F46-95DD-8889B02E248A}" dt="2022-05-10T14:14:46.825" v="163" actId="207"/>
          <ac:spMkLst>
            <pc:docMk/>
            <pc:sldMk cId="532281958" sldId="266"/>
            <ac:spMk id="14" creationId="{E262CF30-98F8-6E40-88DE-F5F3A7EE138E}"/>
          </ac:spMkLst>
        </pc:spChg>
        <pc:spChg chg="mod">
          <ac:chgData name="Joanna Scouler" userId="da2978bb-3a89-42a2-b6f4-686f2140a0cc" providerId="ADAL" clId="{5155F0A6-1C1A-4F46-95DD-8889B02E248A}" dt="2022-05-10T14:14:46.825" v="163" actId="207"/>
          <ac:spMkLst>
            <pc:docMk/>
            <pc:sldMk cId="532281958" sldId="266"/>
            <ac:spMk id="15" creationId="{F2F1267E-2375-954A-B476-BC767FFA144B}"/>
          </ac:spMkLst>
        </pc:spChg>
        <pc:spChg chg="mod">
          <ac:chgData name="Joanna Scouler" userId="da2978bb-3a89-42a2-b6f4-686f2140a0cc" providerId="ADAL" clId="{5155F0A6-1C1A-4F46-95DD-8889B02E248A}" dt="2022-05-10T14:14:46.825" v="163" actId="207"/>
          <ac:spMkLst>
            <pc:docMk/>
            <pc:sldMk cId="532281958" sldId="266"/>
            <ac:spMk id="16" creationId="{93EA4D06-8785-5844-8F41-261084D6E302}"/>
          </ac:spMkLst>
        </pc:spChg>
        <pc:spChg chg="mod">
          <ac:chgData name="Joanna Scouler" userId="da2978bb-3a89-42a2-b6f4-686f2140a0cc" providerId="ADAL" clId="{5155F0A6-1C1A-4F46-95DD-8889B02E248A}" dt="2022-05-10T14:14:46.825" v="163" actId="207"/>
          <ac:spMkLst>
            <pc:docMk/>
            <pc:sldMk cId="532281958" sldId="266"/>
            <ac:spMk id="17" creationId="{B0D32C0C-7E18-1D4F-8CB0-AF63067C7596}"/>
          </ac:spMkLst>
        </pc:spChg>
        <pc:spChg chg="mod">
          <ac:chgData name="Joanna Scouler" userId="da2978bb-3a89-42a2-b6f4-686f2140a0cc" providerId="ADAL" clId="{5155F0A6-1C1A-4F46-95DD-8889B02E248A}" dt="2022-05-10T14:14:46.825" v="163" actId="207"/>
          <ac:spMkLst>
            <pc:docMk/>
            <pc:sldMk cId="532281958" sldId="266"/>
            <ac:spMk id="18" creationId="{0E618FA7-9698-C14B-9F5A-5D6D9DD99179}"/>
          </ac:spMkLst>
        </pc:spChg>
      </pc:sldChg>
      <pc:sldChg chg="addSp delSp modSp modNotesTx">
        <pc:chgData name="Joanna Scouler" userId="da2978bb-3a89-42a2-b6f4-686f2140a0cc" providerId="ADAL" clId="{5155F0A6-1C1A-4F46-95DD-8889B02E248A}" dt="2022-05-10T14:14:30.723" v="158" actId="20577"/>
        <pc:sldMkLst>
          <pc:docMk/>
          <pc:sldMk cId="443262617" sldId="273"/>
        </pc:sldMkLst>
        <pc:picChg chg="add mod">
          <ac:chgData name="Joanna Scouler" userId="da2978bb-3a89-42a2-b6f4-686f2140a0cc" providerId="ADAL" clId="{5155F0A6-1C1A-4F46-95DD-8889B02E248A}" dt="2022-05-10T14:14:19.930" v="124" actId="1076"/>
          <ac:picMkLst>
            <pc:docMk/>
            <pc:sldMk cId="443262617" sldId="273"/>
            <ac:picMk id="2" creationId="{ED85FE91-A6D3-8E6C-F2FE-A28E5A96BA83}"/>
          </ac:picMkLst>
        </pc:picChg>
        <pc:picChg chg="del">
          <ac:chgData name="Joanna Scouler" userId="da2978bb-3a89-42a2-b6f4-686f2140a0cc" providerId="ADAL" clId="{5155F0A6-1C1A-4F46-95DD-8889B02E248A}" dt="2022-05-10T14:14:14.632" v="121" actId="478"/>
          <ac:picMkLst>
            <pc:docMk/>
            <pc:sldMk cId="443262617" sldId="273"/>
            <ac:picMk id="1026" creationId="{F5BD7661-0870-014A-8781-E1F0175C59B5}"/>
          </ac:picMkLst>
        </pc:picChg>
      </pc:sldChg>
      <pc:sldChg chg="del">
        <pc:chgData name="Joanna Scouler" userId="da2978bb-3a89-42a2-b6f4-686f2140a0cc" providerId="ADAL" clId="{5155F0A6-1C1A-4F46-95DD-8889B02E248A}" dt="2022-05-10T14:13:42.747" v="119" actId="2696"/>
        <pc:sldMkLst>
          <pc:docMk/>
          <pc:sldMk cId="4235697709" sldId="276"/>
        </pc:sldMkLst>
      </pc:sldChg>
      <pc:sldChg chg="addSp delSp modSp mod">
        <pc:chgData name="Joanna Scouler" userId="da2978bb-3a89-42a2-b6f4-686f2140a0cc" providerId="ADAL" clId="{5155F0A6-1C1A-4F46-95DD-8889B02E248A}" dt="2022-05-10T14:16:42.841" v="188" actId="14100"/>
        <pc:sldMkLst>
          <pc:docMk/>
          <pc:sldMk cId="408376181" sldId="279"/>
        </pc:sldMkLst>
        <pc:spChg chg="mod">
          <ac:chgData name="Joanna Scouler" userId="da2978bb-3a89-42a2-b6f4-686f2140a0cc" providerId="ADAL" clId="{5155F0A6-1C1A-4F46-95DD-8889B02E248A}" dt="2022-05-10T14:16:42.841" v="188" actId="14100"/>
          <ac:spMkLst>
            <pc:docMk/>
            <pc:sldMk cId="408376181" sldId="279"/>
            <ac:spMk id="3" creationId="{D8C055AC-EBD6-F04D-A144-AF4CE08268B0}"/>
          </ac:spMkLst>
        </pc:spChg>
        <pc:picChg chg="del mod">
          <ac:chgData name="Joanna Scouler" userId="da2978bb-3a89-42a2-b6f4-686f2140a0cc" providerId="ADAL" clId="{5155F0A6-1C1A-4F46-95DD-8889B02E248A}" dt="2022-05-10T14:15:08.495" v="168" actId="478"/>
          <ac:picMkLst>
            <pc:docMk/>
            <pc:sldMk cId="408376181" sldId="279"/>
            <ac:picMk id="5" creationId="{021C3EF7-E6D5-4BC0-BF8C-89170A13C75E}"/>
          </ac:picMkLst>
        </pc:picChg>
        <pc:picChg chg="add mod">
          <ac:chgData name="Joanna Scouler" userId="da2978bb-3a89-42a2-b6f4-686f2140a0cc" providerId="ADAL" clId="{5155F0A6-1C1A-4F46-95DD-8889B02E248A}" dt="2022-05-10T14:16:39.564" v="187" actId="1076"/>
          <ac:picMkLst>
            <pc:docMk/>
            <pc:sldMk cId="408376181" sldId="279"/>
            <ac:picMk id="6" creationId="{BBFBAF52-83F7-8163-24FF-8B9285885C0A}"/>
          </ac:picMkLst>
        </pc:picChg>
        <pc:picChg chg="add mod">
          <ac:chgData name="Joanna Scouler" userId="da2978bb-3a89-42a2-b6f4-686f2140a0cc" providerId="ADAL" clId="{5155F0A6-1C1A-4F46-95DD-8889B02E248A}" dt="2022-05-10T14:16:35.944" v="185" actId="1076"/>
          <ac:picMkLst>
            <pc:docMk/>
            <pc:sldMk cId="408376181" sldId="279"/>
            <ac:picMk id="8" creationId="{73FC1519-671D-F4AA-AAB0-1F14BE1F7A47}"/>
          </ac:picMkLst>
        </pc:picChg>
        <pc:picChg chg="add mod">
          <ac:chgData name="Joanna Scouler" userId="da2978bb-3a89-42a2-b6f4-686f2140a0cc" providerId="ADAL" clId="{5155F0A6-1C1A-4F46-95DD-8889B02E248A}" dt="2022-05-10T14:16:30.273" v="183" actId="1076"/>
          <ac:picMkLst>
            <pc:docMk/>
            <pc:sldMk cId="408376181" sldId="279"/>
            <ac:picMk id="10" creationId="{BC1A5DED-410E-9B60-AC3F-2CE84810C372}"/>
          </ac:picMkLst>
        </pc:picChg>
      </pc:sldChg>
      <pc:sldChg chg="modSp mod">
        <pc:chgData name="Joanna Scouler" userId="da2978bb-3a89-42a2-b6f4-686f2140a0cc" providerId="ADAL" clId="{5155F0A6-1C1A-4F46-95DD-8889B02E248A}" dt="2022-05-10T14:09:53.615" v="12" actId="208"/>
        <pc:sldMkLst>
          <pc:docMk/>
          <pc:sldMk cId="410450361" sldId="280"/>
        </pc:sldMkLst>
        <pc:spChg chg="mod">
          <ac:chgData name="Joanna Scouler" userId="da2978bb-3a89-42a2-b6f4-686f2140a0cc" providerId="ADAL" clId="{5155F0A6-1C1A-4F46-95DD-8889B02E248A}" dt="2022-05-10T14:09:29.393" v="0" actId="20577"/>
          <ac:spMkLst>
            <pc:docMk/>
            <pc:sldMk cId="410450361" sldId="280"/>
            <ac:spMk id="4" creationId="{C9DAE09F-7B34-1544-BA11-E65A4E5E0B9C}"/>
          </ac:spMkLst>
        </pc:spChg>
        <pc:spChg chg="mod">
          <ac:chgData name="Joanna Scouler" userId="da2978bb-3a89-42a2-b6f4-686f2140a0cc" providerId="ADAL" clId="{5155F0A6-1C1A-4F46-95DD-8889B02E248A}" dt="2022-05-10T14:09:47.732" v="11" actId="207"/>
          <ac:spMkLst>
            <pc:docMk/>
            <pc:sldMk cId="410450361" sldId="280"/>
            <ac:spMk id="5" creationId="{A224E8AA-2C68-4C48-ACF8-3D530607C30C}"/>
          </ac:spMkLst>
        </pc:spChg>
        <pc:spChg chg="mod">
          <ac:chgData name="Joanna Scouler" userId="da2978bb-3a89-42a2-b6f4-686f2140a0cc" providerId="ADAL" clId="{5155F0A6-1C1A-4F46-95DD-8889B02E248A}" dt="2022-05-10T14:09:47.732" v="11" actId="207"/>
          <ac:spMkLst>
            <pc:docMk/>
            <pc:sldMk cId="410450361" sldId="280"/>
            <ac:spMk id="6" creationId="{16A9FB1E-4FFA-574C-B8CB-A3934CF77863}"/>
          </ac:spMkLst>
        </pc:spChg>
        <pc:spChg chg="mod">
          <ac:chgData name="Joanna Scouler" userId="da2978bb-3a89-42a2-b6f4-686f2140a0cc" providerId="ADAL" clId="{5155F0A6-1C1A-4F46-95DD-8889B02E248A}" dt="2022-05-10T14:09:47.732" v="11" actId="207"/>
          <ac:spMkLst>
            <pc:docMk/>
            <pc:sldMk cId="410450361" sldId="280"/>
            <ac:spMk id="7" creationId="{014AA019-7CC0-C947-84F5-4A29F7350681}"/>
          </ac:spMkLst>
        </pc:spChg>
        <pc:spChg chg="mod">
          <ac:chgData name="Joanna Scouler" userId="da2978bb-3a89-42a2-b6f4-686f2140a0cc" providerId="ADAL" clId="{5155F0A6-1C1A-4F46-95DD-8889B02E248A}" dt="2022-05-10T14:09:39.295" v="10" actId="207"/>
          <ac:spMkLst>
            <pc:docMk/>
            <pc:sldMk cId="410450361" sldId="280"/>
            <ac:spMk id="13" creationId="{5A82E40B-C350-4068-B9CD-C68C05862E83}"/>
          </ac:spMkLst>
        </pc:spChg>
        <pc:spChg chg="mod">
          <ac:chgData name="Joanna Scouler" userId="da2978bb-3a89-42a2-b6f4-686f2140a0cc" providerId="ADAL" clId="{5155F0A6-1C1A-4F46-95DD-8889B02E248A}" dt="2022-05-10T14:09:39.295" v="10" actId="207"/>
          <ac:spMkLst>
            <pc:docMk/>
            <pc:sldMk cId="410450361" sldId="280"/>
            <ac:spMk id="14" creationId="{6ED70126-3A73-4B88-8324-C00AB3F481F7}"/>
          </ac:spMkLst>
        </pc:spChg>
        <pc:spChg chg="mod">
          <ac:chgData name="Joanna Scouler" userId="da2978bb-3a89-42a2-b6f4-686f2140a0cc" providerId="ADAL" clId="{5155F0A6-1C1A-4F46-95DD-8889B02E248A}" dt="2022-05-10T14:09:39.295" v="10" actId="207"/>
          <ac:spMkLst>
            <pc:docMk/>
            <pc:sldMk cId="410450361" sldId="280"/>
            <ac:spMk id="15" creationId="{AA4A4310-5B87-C945-9559-916B8FC5D3C0}"/>
          </ac:spMkLst>
        </pc:spChg>
        <pc:spChg chg="mod">
          <ac:chgData name="Joanna Scouler" userId="da2978bb-3a89-42a2-b6f4-686f2140a0cc" providerId="ADAL" clId="{5155F0A6-1C1A-4F46-95DD-8889B02E248A}" dt="2022-05-10T14:09:39.295" v="10" actId="207"/>
          <ac:spMkLst>
            <pc:docMk/>
            <pc:sldMk cId="410450361" sldId="280"/>
            <ac:spMk id="16" creationId="{201A9CFE-4DB9-4541-8A46-C2352A973BE2}"/>
          </ac:spMkLst>
        </pc:spChg>
        <pc:spChg chg="mod">
          <ac:chgData name="Joanna Scouler" userId="da2978bb-3a89-42a2-b6f4-686f2140a0cc" providerId="ADAL" clId="{5155F0A6-1C1A-4F46-95DD-8889B02E248A}" dt="2022-05-10T14:09:39.295" v="10" actId="207"/>
          <ac:spMkLst>
            <pc:docMk/>
            <pc:sldMk cId="410450361" sldId="280"/>
            <ac:spMk id="17" creationId="{2698B0BD-9EE3-804E-8A55-A6279C1C2A53}"/>
          </ac:spMkLst>
        </pc:spChg>
        <pc:cxnChg chg="mod">
          <ac:chgData name="Joanna Scouler" userId="da2978bb-3a89-42a2-b6f4-686f2140a0cc" providerId="ADAL" clId="{5155F0A6-1C1A-4F46-95DD-8889B02E248A}" dt="2022-05-10T14:09:53.615" v="12" actId="208"/>
          <ac:cxnSpMkLst>
            <pc:docMk/>
            <pc:sldMk cId="410450361" sldId="280"/>
            <ac:cxnSpMk id="8" creationId="{D33978CD-91F8-E440-BF3B-1BC8EB0271CC}"/>
          </ac:cxnSpMkLst>
        </pc:cxnChg>
        <pc:cxnChg chg="mod">
          <ac:chgData name="Joanna Scouler" userId="da2978bb-3a89-42a2-b6f4-686f2140a0cc" providerId="ADAL" clId="{5155F0A6-1C1A-4F46-95DD-8889B02E248A}" dt="2022-05-10T14:09:53.615" v="12" actId="208"/>
          <ac:cxnSpMkLst>
            <pc:docMk/>
            <pc:sldMk cId="410450361" sldId="280"/>
            <ac:cxnSpMk id="9" creationId="{B4FBB4EB-41C0-9D41-913B-F8F8FBE3D9B8}"/>
          </ac:cxnSpMkLst>
        </pc:cxnChg>
      </pc:sldChg>
      <pc:sldChg chg="modNotesTx">
        <pc:chgData name="Joanna Scouler" userId="da2978bb-3a89-42a2-b6f4-686f2140a0cc" providerId="ADAL" clId="{5155F0A6-1C1A-4F46-95DD-8889B02E248A}" dt="2022-05-10T14:15:02.035" v="166" actId="20577"/>
        <pc:sldMkLst>
          <pc:docMk/>
          <pc:sldMk cId="2468467140" sldId="297"/>
        </pc:sldMkLst>
      </pc:sldChg>
      <pc:sldChg chg="modSp mod">
        <pc:chgData name="Joanna Scouler" userId="da2978bb-3a89-42a2-b6f4-686f2140a0cc" providerId="ADAL" clId="{5155F0A6-1C1A-4F46-95DD-8889B02E248A}" dt="2022-05-10T14:13:20.362" v="108" actId="20577"/>
        <pc:sldMkLst>
          <pc:docMk/>
          <pc:sldMk cId="939658845" sldId="301"/>
        </pc:sldMkLst>
        <pc:spChg chg="mod">
          <ac:chgData name="Joanna Scouler" userId="da2978bb-3a89-42a2-b6f4-686f2140a0cc" providerId="ADAL" clId="{5155F0A6-1C1A-4F46-95DD-8889B02E248A}" dt="2022-05-10T14:13:08.853" v="96" actId="12"/>
          <ac:spMkLst>
            <pc:docMk/>
            <pc:sldMk cId="939658845" sldId="301"/>
            <ac:spMk id="2" creationId="{96837B8B-15FA-A840-8DD6-642FF112F3B0}"/>
          </ac:spMkLst>
        </pc:spChg>
        <pc:spChg chg="mod">
          <ac:chgData name="Joanna Scouler" userId="da2978bb-3a89-42a2-b6f4-686f2140a0cc" providerId="ADAL" clId="{5155F0A6-1C1A-4F46-95DD-8889B02E248A}" dt="2022-05-10T14:13:06.291" v="93" actId="2711"/>
          <ac:spMkLst>
            <pc:docMk/>
            <pc:sldMk cId="939658845" sldId="301"/>
            <ac:spMk id="3" creationId="{93A752CD-D21D-0342-A8A9-923DAD2939EC}"/>
          </ac:spMkLst>
        </pc:spChg>
        <pc:spChg chg="mod">
          <ac:chgData name="Joanna Scouler" userId="da2978bb-3a89-42a2-b6f4-686f2140a0cc" providerId="ADAL" clId="{5155F0A6-1C1A-4F46-95DD-8889B02E248A}" dt="2022-05-10T14:13:16.443" v="104" actId="20577"/>
          <ac:spMkLst>
            <pc:docMk/>
            <pc:sldMk cId="939658845" sldId="301"/>
            <ac:spMk id="10" creationId="{9C9974A5-8275-CF4E-AF9F-06F6CE8CB111}"/>
          </ac:spMkLst>
        </pc:spChg>
        <pc:spChg chg="mod">
          <ac:chgData name="Joanna Scouler" userId="da2978bb-3a89-42a2-b6f4-686f2140a0cc" providerId="ADAL" clId="{5155F0A6-1C1A-4F46-95DD-8889B02E248A}" dt="2022-05-10T14:13:17.959" v="106" actId="20577"/>
          <ac:spMkLst>
            <pc:docMk/>
            <pc:sldMk cId="939658845" sldId="301"/>
            <ac:spMk id="11" creationId="{83040831-9F4D-D845-953A-5CB308BE41E2}"/>
          </ac:spMkLst>
        </pc:spChg>
        <pc:spChg chg="mod">
          <ac:chgData name="Joanna Scouler" userId="da2978bb-3a89-42a2-b6f4-686f2140a0cc" providerId="ADAL" clId="{5155F0A6-1C1A-4F46-95DD-8889B02E248A}" dt="2022-05-10T14:13:20.362" v="108" actId="20577"/>
          <ac:spMkLst>
            <pc:docMk/>
            <pc:sldMk cId="939658845" sldId="301"/>
            <ac:spMk id="12" creationId="{633A7E8A-4743-B64C-86DF-5A02881745D1}"/>
          </ac:spMkLst>
        </pc:spChg>
        <pc:spChg chg="mod">
          <ac:chgData name="Joanna Scouler" userId="da2978bb-3a89-42a2-b6f4-686f2140a0cc" providerId="ADAL" clId="{5155F0A6-1C1A-4F46-95DD-8889B02E248A}" dt="2022-05-10T14:13:14.484" v="102" actId="20577"/>
          <ac:spMkLst>
            <pc:docMk/>
            <pc:sldMk cId="939658845" sldId="301"/>
            <ac:spMk id="13" creationId="{3E876D59-91E6-364D-B1C6-8965DED5E5DB}"/>
          </ac:spMkLst>
        </pc:spChg>
        <pc:spChg chg="mod">
          <ac:chgData name="Joanna Scouler" userId="da2978bb-3a89-42a2-b6f4-686f2140a0cc" providerId="ADAL" clId="{5155F0A6-1C1A-4F46-95DD-8889B02E248A}" dt="2022-05-10T14:13:12.440" v="100" actId="20577"/>
          <ac:spMkLst>
            <pc:docMk/>
            <pc:sldMk cId="939658845" sldId="301"/>
            <ac:spMk id="14" creationId="{A2C825F2-5973-4048-9A5C-E0A4E794080E}"/>
          </ac:spMkLst>
        </pc:spChg>
        <pc:spChg chg="mod">
          <ac:chgData name="Joanna Scouler" userId="da2978bb-3a89-42a2-b6f4-686f2140a0cc" providerId="ADAL" clId="{5155F0A6-1C1A-4F46-95DD-8889B02E248A}" dt="2022-05-10T14:13:10.945" v="98" actId="20577"/>
          <ac:spMkLst>
            <pc:docMk/>
            <pc:sldMk cId="939658845" sldId="301"/>
            <ac:spMk id="15" creationId="{3743B4BE-5CB7-F14B-9620-8B20D1CED962}"/>
          </ac:spMkLst>
        </pc:spChg>
      </pc:sldChg>
      <pc:sldChg chg="del">
        <pc:chgData name="Joanna Scouler" userId="da2978bb-3a89-42a2-b6f4-686f2140a0cc" providerId="ADAL" clId="{5155F0A6-1C1A-4F46-95DD-8889B02E248A}" dt="2022-05-10T14:11:38.620" v="76" actId="2696"/>
        <pc:sldMkLst>
          <pc:docMk/>
          <pc:sldMk cId="598729110" sldId="350"/>
        </pc:sldMkLst>
      </pc:sldChg>
      <pc:sldChg chg="modNotesTx">
        <pc:chgData name="Joanna Scouler" userId="da2978bb-3a89-42a2-b6f4-686f2140a0cc" providerId="ADAL" clId="{5155F0A6-1C1A-4F46-95DD-8889B02E248A}" dt="2022-05-10T14:14:36.335" v="161" actId="20577"/>
        <pc:sldMkLst>
          <pc:docMk/>
          <pc:sldMk cId="551610245" sldId="351"/>
        </pc:sldMkLst>
      </pc:sldChg>
      <pc:sldChg chg="delSp add mod ord delCm modNotesTx">
        <pc:chgData name="Joanna Scouler" userId="da2978bb-3a89-42a2-b6f4-686f2140a0cc" providerId="ADAL" clId="{5155F0A6-1C1A-4F46-95DD-8889B02E248A}" dt="2022-05-10T14:13:46.074" v="120" actId="1592"/>
        <pc:sldMkLst>
          <pc:docMk/>
          <pc:sldMk cId="810804710" sldId="355"/>
        </pc:sldMkLst>
        <pc:picChg chg="del">
          <ac:chgData name="Joanna Scouler" userId="da2978bb-3a89-42a2-b6f4-686f2140a0cc" providerId="ADAL" clId="{5155F0A6-1C1A-4F46-95DD-8889B02E248A}" dt="2022-05-10T14:13:40.870" v="118" actId="478"/>
          <ac:picMkLst>
            <pc:docMk/>
            <pc:sldMk cId="810804710" sldId="355"/>
            <ac:picMk id="9" creationId="{BAA3CDF7-91BF-0D44-9D73-531D4EF43241}"/>
          </ac:picMkLst>
        </pc:picChg>
      </pc:sldChg>
      <pc:sldChg chg="addSp delSp modSp add mod modNotesTx">
        <pc:chgData name="Joanna Scouler" userId="da2978bb-3a89-42a2-b6f4-686f2140a0cc" providerId="ADAL" clId="{5155F0A6-1C1A-4F46-95DD-8889B02E248A}" dt="2022-05-10T14:12:37.969" v="92" actId="1036"/>
        <pc:sldMkLst>
          <pc:docMk/>
          <pc:sldMk cId="2739972932" sldId="364"/>
        </pc:sldMkLst>
        <pc:spChg chg="mod">
          <ac:chgData name="Joanna Scouler" userId="da2978bb-3a89-42a2-b6f4-686f2140a0cc" providerId="ADAL" clId="{5155F0A6-1C1A-4F46-95DD-8889B02E248A}" dt="2022-05-10T14:11:30.908" v="74" actId="20577"/>
          <ac:spMkLst>
            <pc:docMk/>
            <pc:sldMk cId="2739972932" sldId="364"/>
            <ac:spMk id="2" creationId="{21F6D3BF-8D78-3D41-8D2E-5FED3055FC80}"/>
          </ac:spMkLst>
        </pc:spChg>
        <pc:spChg chg="mod">
          <ac:chgData name="Joanna Scouler" userId="da2978bb-3a89-42a2-b6f4-686f2140a0cc" providerId="ADAL" clId="{5155F0A6-1C1A-4F46-95DD-8889B02E248A}" dt="2022-05-10T14:10:49.930" v="55" actId="14100"/>
          <ac:spMkLst>
            <pc:docMk/>
            <pc:sldMk cId="2739972932" sldId="364"/>
            <ac:spMk id="3" creationId="{8676A10C-2676-7549-90A1-140565D5F092}"/>
          </ac:spMkLst>
        </pc:spChg>
        <pc:spChg chg="del">
          <ac:chgData name="Joanna Scouler" userId="da2978bb-3a89-42a2-b6f4-686f2140a0cc" providerId="ADAL" clId="{5155F0A6-1C1A-4F46-95DD-8889B02E248A}" dt="2022-05-10T14:10:58.133" v="57" actId="478"/>
          <ac:spMkLst>
            <pc:docMk/>
            <pc:sldMk cId="2739972932" sldId="364"/>
            <ac:spMk id="10" creationId="{29E40D1C-44AF-48D3-B0D3-718E1D46F2EB}"/>
          </ac:spMkLst>
        </pc:spChg>
        <pc:spChg chg="add mod">
          <ac:chgData name="Joanna Scouler" userId="da2978bb-3a89-42a2-b6f4-686f2140a0cc" providerId="ADAL" clId="{5155F0A6-1C1A-4F46-95DD-8889B02E248A}" dt="2022-05-10T14:11:23.515" v="67"/>
          <ac:spMkLst>
            <pc:docMk/>
            <pc:sldMk cId="2739972932" sldId="364"/>
            <ac:spMk id="16" creationId="{55A61230-D685-8488-6EBD-3113E9A42BF8}"/>
          </ac:spMkLst>
        </pc:spChg>
        <pc:spChg chg="add mod">
          <ac:chgData name="Joanna Scouler" userId="da2978bb-3a89-42a2-b6f4-686f2140a0cc" providerId="ADAL" clId="{5155F0A6-1C1A-4F46-95DD-8889B02E248A}" dt="2022-05-10T14:11:24.045" v="68" actId="21"/>
          <ac:spMkLst>
            <pc:docMk/>
            <pc:sldMk cId="2739972932" sldId="364"/>
            <ac:spMk id="17" creationId="{60BBFB99-2590-B88F-3EFC-4500233EE6E6}"/>
          </ac:spMkLst>
        </pc:spChg>
        <pc:picChg chg="add mod">
          <ac:chgData name="Joanna Scouler" userId="da2978bb-3a89-42a2-b6f4-686f2140a0cc" providerId="ADAL" clId="{5155F0A6-1C1A-4F46-95DD-8889B02E248A}" dt="2022-05-10T14:12:37.969" v="92" actId="1036"/>
          <ac:picMkLst>
            <pc:docMk/>
            <pc:sldMk cId="2739972932" sldId="364"/>
            <ac:picMk id="4" creationId="{C83466E9-2E2C-CAE4-627B-6829E2B62ECE}"/>
          </ac:picMkLst>
        </pc:picChg>
        <pc:picChg chg="del">
          <ac:chgData name="Joanna Scouler" userId="da2978bb-3a89-42a2-b6f4-686f2140a0cc" providerId="ADAL" clId="{5155F0A6-1C1A-4F46-95DD-8889B02E248A}" dt="2022-05-10T14:10:55.617" v="56" actId="478"/>
          <ac:picMkLst>
            <pc:docMk/>
            <pc:sldMk cId="2739972932" sldId="364"/>
            <ac:picMk id="5" creationId="{93657FDE-E611-164A-A4D8-71B804E61DAA}"/>
          </ac:picMkLst>
        </pc:picChg>
        <pc:picChg chg="mod">
          <ac:chgData name="Joanna Scouler" userId="da2978bb-3a89-42a2-b6f4-686f2140a0cc" providerId="ADAL" clId="{5155F0A6-1C1A-4F46-95DD-8889B02E248A}" dt="2022-05-10T14:12:26.784" v="83" actId="1038"/>
          <ac:picMkLst>
            <pc:docMk/>
            <pc:sldMk cId="2739972932" sldId="364"/>
            <ac:picMk id="9" creationId="{F4BB6E1E-38B7-6046-B96C-B5FC3B4E3054}"/>
          </ac:picMkLst>
        </pc:picChg>
        <pc:picChg chg="add del mod">
          <ac:chgData name="Joanna Scouler" userId="da2978bb-3a89-42a2-b6f4-686f2140a0cc" providerId="ADAL" clId="{5155F0A6-1C1A-4F46-95DD-8889B02E248A}" dt="2022-05-10T14:10:28.269" v="17" actId="478"/>
          <ac:picMkLst>
            <pc:docMk/>
            <pc:sldMk cId="2739972932" sldId="364"/>
            <ac:picMk id="13" creationId="{8FE1079B-B125-793B-ED72-4F446418C015}"/>
          </ac:picMkLst>
        </pc:picChg>
        <pc:picChg chg="add mod">
          <ac:chgData name="Joanna Scouler" userId="da2978bb-3a89-42a2-b6f4-686f2140a0cc" providerId="ADAL" clId="{5155F0A6-1C1A-4F46-95DD-8889B02E248A}" dt="2022-05-10T14:10:36.638" v="23" actId="1038"/>
          <ac:picMkLst>
            <pc:docMk/>
            <pc:sldMk cId="2739972932" sldId="364"/>
            <ac:picMk id="14" creationId="{A1F79DBD-6263-7EE0-0858-8232DE940110}"/>
          </ac:picMkLst>
        </pc:picChg>
        <pc:picChg chg="del">
          <ac:chgData name="Joanna Scouler" userId="da2978bb-3a89-42a2-b6f4-686f2140a0cc" providerId="ADAL" clId="{5155F0A6-1C1A-4F46-95DD-8889B02E248A}" dt="2022-05-10T14:10:22.711" v="14" actId="478"/>
          <ac:picMkLst>
            <pc:docMk/>
            <pc:sldMk cId="2739972932" sldId="364"/>
            <ac:picMk id="15" creationId="{8F41436E-4E55-E24A-B78B-71902D993765}"/>
          </ac:picMkLst>
        </pc:picChg>
      </pc:sldChg>
      <pc:sldMasterChg chg="delSldLayout modSldLayout">
        <pc:chgData name="Joanna Scouler" userId="da2978bb-3a89-42a2-b6f4-686f2140a0cc" providerId="ADAL" clId="{5155F0A6-1C1A-4F46-95DD-8889B02E248A}" dt="2022-05-18T08:39:54.914" v="237"/>
        <pc:sldMasterMkLst>
          <pc:docMk/>
          <pc:sldMasterMk cId="546017218" sldId="2147483672"/>
        </pc:sldMasterMkLst>
        <pc:sldLayoutChg chg="del">
          <pc:chgData name="Joanna Scouler" userId="da2978bb-3a89-42a2-b6f4-686f2140a0cc" providerId="ADAL" clId="{5155F0A6-1C1A-4F46-95DD-8889B02E248A}" dt="2022-05-10T14:11:38.620" v="76" actId="2696"/>
          <pc:sldLayoutMkLst>
            <pc:docMk/>
            <pc:sldMasterMk cId="546017218" sldId="2147483672"/>
            <pc:sldLayoutMk cId="568367386" sldId="2147483687"/>
          </pc:sldLayoutMkLst>
        </pc:sldLayoutChg>
        <pc:sldLayoutChg chg="addSp modSp">
          <pc:chgData name="Joanna Scouler" userId="da2978bb-3a89-42a2-b6f4-686f2140a0cc" providerId="ADAL" clId="{5155F0A6-1C1A-4F46-95DD-8889B02E248A}" dt="2022-05-18T08:39:54.914" v="237"/>
          <pc:sldLayoutMkLst>
            <pc:docMk/>
            <pc:sldMasterMk cId="546017218" sldId="2147483672"/>
            <pc:sldLayoutMk cId="3551405958" sldId="2147483689"/>
          </pc:sldLayoutMkLst>
          <pc:picChg chg="add mod">
            <ac:chgData name="Joanna Scouler" userId="da2978bb-3a89-42a2-b6f4-686f2140a0cc" providerId="ADAL" clId="{5155F0A6-1C1A-4F46-95DD-8889B02E248A}" dt="2022-05-18T08:39:54.914" v="237"/>
            <ac:picMkLst>
              <pc:docMk/>
              <pc:sldMasterMk cId="546017218" sldId="2147483672"/>
              <pc:sldLayoutMk cId="3551405958" sldId="2147483689"/>
              <ac:picMk id="8" creationId="{435A1BB6-99C7-A540-8414-876CF76DB467}"/>
            </ac:picMkLst>
          </pc:picChg>
        </pc:sldLayoutChg>
      </pc:sldMasterChg>
    </pc:docChg>
  </pc:docChgLst>
  <pc:docChgLst>
    <pc:chgData name="Kathleen Webb" userId="cbb8dd05-48af-49e8-b1d0-c6b737c1bd12" providerId="ADAL" clId="{C513439F-8DF5-4F67-8B35-E499440A6AB3}"/>
    <pc:docChg chg="undo custSel addSld modSld">
      <pc:chgData name="Kathleen Webb" userId="cbb8dd05-48af-49e8-b1d0-c6b737c1bd12" providerId="ADAL" clId="{C513439F-8DF5-4F67-8B35-E499440A6AB3}" dt="2021-08-26T15:30:24.875" v="1482" actId="115"/>
      <pc:docMkLst>
        <pc:docMk/>
      </pc:docMkLst>
      <pc:sldChg chg="modSp mod">
        <pc:chgData name="Kathleen Webb" userId="cbb8dd05-48af-49e8-b1d0-c6b737c1bd12" providerId="ADAL" clId="{C513439F-8DF5-4F67-8B35-E499440A6AB3}" dt="2021-08-21T22:48:23.982" v="67"/>
        <pc:sldMkLst>
          <pc:docMk/>
          <pc:sldMk cId="4075178077" sldId="262"/>
        </pc:sldMkLst>
        <pc:spChg chg="mod">
          <ac:chgData name="Kathleen Webb" userId="cbb8dd05-48af-49e8-b1d0-c6b737c1bd12" providerId="ADAL" clId="{C513439F-8DF5-4F67-8B35-E499440A6AB3}" dt="2021-08-21T22:48:23.982" v="67"/>
          <ac:spMkLst>
            <pc:docMk/>
            <pc:sldMk cId="4075178077" sldId="262"/>
            <ac:spMk id="2" creationId="{063DA025-EDA1-8643-9341-8D8B0D408EE6}"/>
          </ac:spMkLst>
        </pc:spChg>
      </pc:sldChg>
      <pc:sldChg chg="modSp mod modNotesTx">
        <pc:chgData name="Kathleen Webb" userId="cbb8dd05-48af-49e8-b1d0-c6b737c1bd12" providerId="ADAL" clId="{C513439F-8DF5-4F67-8B35-E499440A6AB3}" dt="2021-08-26T12:52:43.981" v="364" actId="20577"/>
        <pc:sldMkLst>
          <pc:docMk/>
          <pc:sldMk cId="532281958" sldId="266"/>
        </pc:sldMkLst>
        <pc:spChg chg="mod">
          <ac:chgData name="Kathleen Webb" userId="cbb8dd05-48af-49e8-b1d0-c6b737c1bd12" providerId="ADAL" clId="{C513439F-8DF5-4F67-8B35-E499440A6AB3}" dt="2021-08-26T12:51:42.026" v="326" actId="1076"/>
          <ac:spMkLst>
            <pc:docMk/>
            <pc:sldMk cId="532281958" sldId="266"/>
            <ac:spMk id="2" creationId="{00000000-0000-0000-0000-000000000000}"/>
          </ac:spMkLst>
        </pc:spChg>
        <pc:spChg chg="mod">
          <ac:chgData name="Kathleen Webb" userId="cbb8dd05-48af-49e8-b1d0-c6b737c1bd12" providerId="ADAL" clId="{C513439F-8DF5-4F67-8B35-E499440A6AB3}" dt="2021-08-26T12:52:35.716" v="344" actId="20577"/>
          <ac:spMkLst>
            <pc:docMk/>
            <pc:sldMk cId="532281958" sldId="266"/>
            <ac:spMk id="7" creationId="{00000000-0000-0000-0000-000000000000}"/>
          </ac:spMkLst>
        </pc:spChg>
        <pc:spChg chg="mod">
          <ac:chgData name="Kathleen Webb" userId="cbb8dd05-48af-49e8-b1d0-c6b737c1bd12" providerId="ADAL" clId="{C513439F-8DF5-4F67-8B35-E499440A6AB3}" dt="2021-08-26T12:51:47.806" v="328" actId="1076"/>
          <ac:spMkLst>
            <pc:docMk/>
            <pc:sldMk cId="532281958" sldId="266"/>
            <ac:spMk id="14" creationId="{E262CF30-98F8-6E40-88DE-F5F3A7EE138E}"/>
          </ac:spMkLst>
        </pc:spChg>
        <pc:spChg chg="mod">
          <ac:chgData name="Kathleen Webb" userId="cbb8dd05-48af-49e8-b1d0-c6b737c1bd12" providerId="ADAL" clId="{C513439F-8DF5-4F67-8B35-E499440A6AB3}" dt="2021-08-26T12:51:49.875" v="329" actId="255"/>
          <ac:spMkLst>
            <pc:docMk/>
            <pc:sldMk cId="532281958" sldId="266"/>
            <ac:spMk id="15" creationId="{F2F1267E-2375-954A-B476-BC767FFA144B}"/>
          </ac:spMkLst>
        </pc:spChg>
        <pc:spChg chg="mod">
          <ac:chgData name="Kathleen Webb" userId="cbb8dd05-48af-49e8-b1d0-c6b737c1bd12" providerId="ADAL" clId="{C513439F-8DF5-4F67-8B35-E499440A6AB3}" dt="2021-08-26T12:51:52.620" v="330" actId="255"/>
          <ac:spMkLst>
            <pc:docMk/>
            <pc:sldMk cId="532281958" sldId="266"/>
            <ac:spMk id="16" creationId="{93EA4D06-8785-5844-8F41-261084D6E302}"/>
          </ac:spMkLst>
        </pc:spChg>
        <pc:spChg chg="mod">
          <ac:chgData name="Kathleen Webb" userId="cbb8dd05-48af-49e8-b1d0-c6b737c1bd12" providerId="ADAL" clId="{C513439F-8DF5-4F67-8B35-E499440A6AB3}" dt="2021-08-26T12:52:39.174" v="345" actId="1076"/>
          <ac:spMkLst>
            <pc:docMk/>
            <pc:sldMk cId="532281958" sldId="266"/>
            <ac:spMk id="17" creationId="{B0D32C0C-7E18-1D4F-8CB0-AF63067C7596}"/>
          </ac:spMkLst>
        </pc:spChg>
        <pc:spChg chg="mod">
          <ac:chgData name="Kathleen Webb" userId="cbb8dd05-48af-49e8-b1d0-c6b737c1bd12" providerId="ADAL" clId="{C513439F-8DF5-4F67-8B35-E499440A6AB3}" dt="2021-08-26T12:51:57.198" v="332" actId="255"/>
          <ac:spMkLst>
            <pc:docMk/>
            <pc:sldMk cId="532281958" sldId="266"/>
            <ac:spMk id="18" creationId="{0E618FA7-9698-C14B-9F5A-5D6D9DD99179}"/>
          </ac:spMkLst>
        </pc:spChg>
      </pc:sldChg>
      <pc:sldChg chg="modSp mod modNotesTx">
        <pc:chgData name="Kathleen Webb" userId="cbb8dd05-48af-49e8-b1d0-c6b737c1bd12" providerId="ADAL" clId="{C513439F-8DF5-4F67-8B35-E499440A6AB3}" dt="2021-08-26T12:50:55.554" v="302" actId="20577"/>
        <pc:sldMkLst>
          <pc:docMk/>
          <pc:sldMk cId="443262617" sldId="273"/>
        </pc:sldMkLst>
        <pc:spChg chg="mod">
          <ac:chgData name="Kathleen Webb" userId="cbb8dd05-48af-49e8-b1d0-c6b737c1bd12" providerId="ADAL" clId="{C513439F-8DF5-4F67-8B35-E499440A6AB3}" dt="2021-08-26T12:50:55.554" v="302" actId="20577"/>
          <ac:spMkLst>
            <pc:docMk/>
            <pc:sldMk cId="443262617" sldId="273"/>
            <ac:spMk id="3" creationId="{42B0A0BB-E1B0-7240-89EE-FD565B8E85D6}"/>
          </ac:spMkLst>
        </pc:spChg>
      </pc:sldChg>
      <pc:sldChg chg="modNotesTx">
        <pc:chgData name="Kathleen Webb" userId="cbb8dd05-48af-49e8-b1d0-c6b737c1bd12" providerId="ADAL" clId="{C513439F-8DF5-4F67-8B35-E499440A6AB3}" dt="2021-08-21T21:44:07.562" v="28" actId="20577"/>
        <pc:sldMkLst>
          <pc:docMk/>
          <pc:sldMk cId="4235697709" sldId="276"/>
        </pc:sldMkLst>
      </pc:sldChg>
      <pc:sldChg chg="addSp modSp mod modNotesTx">
        <pc:chgData name="Kathleen Webb" userId="cbb8dd05-48af-49e8-b1d0-c6b737c1bd12" providerId="ADAL" clId="{C513439F-8DF5-4F67-8B35-E499440A6AB3}" dt="2021-08-26T13:08:34.049" v="1481" actId="1076"/>
        <pc:sldMkLst>
          <pc:docMk/>
          <pc:sldMk cId="408376181" sldId="279"/>
        </pc:sldMkLst>
        <pc:spChg chg="mod">
          <ac:chgData name="Kathleen Webb" userId="cbb8dd05-48af-49e8-b1d0-c6b737c1bd12" providerId="ADAL" clId="{C513439F-8DF5-4F67-8B35-E499440A6AB3}" dt="2021-08-26T13:03:18.440" v="1473" actId="14100"/>
          <ac:spMkLst>
            <pc:docMk/>
            <pc:sldMk cId="408376181" sldId="279"/>
            <ac:spMk id="2" creationId="{390ADA5D-EF3B-BD4E-93D1-EBAA704F36FE}"/>
          </ac:spMkLst>
        </pc:spChg>
        <pc:picChg chg="add mod">
          <ac:chgData name="Kathleen Webb" userId="cbb8dd05-48af-49e8-b1d0-c6b737c1bd12" providerId="ADAL" clId="{C513439F-8DF5-4F67-8B35-E499440A6AB3}" dt="2021-08-26T13:08:34.049" v="1481" actId="1076"/>
          <ac:picMkLst>
            <pc:docMk/>
            <pc:sldMk cId="408376181" sldId="279"/>
            <ac:picMk id="5" creationId="{021C3EF7-E6D5-4BC0-BF8C-89170A13C75E}"/>
          </ac:picMkLst>
        </pc:picChg>
      </pc:sldChg>
      <pc:sldChg chg="modSp mod modAnim modNotesTx">
        <pc:chgData name="Kathleen Webb" userId="cbb8dd05-48af-49e8-b1d0-c6b737c1bd12" providerId="ADAL" clId="{C513439F-8DF5-4F67-8B35-E499440A6AB3}" dt="2021-08-26T15:30:24.875" v="1482" actId="115"/>
        <pc:sldMkLst>
          <pc:docMk/>
          <pc:sldMk cId="410450361" sldId="280"/>
        </pc:sldMkLst>
        <pc:spChg chg="mod">
          <ac:chgData name="Kathleen Webb" userId="cbb8dd05-48af-49e8-b1d0-c6b737c1bd12" providerId="ADAL" clId="{C513439F-8DF5-4F67-8B35-E499440A6AB3}" dt="2021-08-26T15:30:24.875" v="1482" actId="115"/>
          <ac:spMkLst>
            <pc:docMk/>
            <pc:sldMk cId="410450361" sldId="280"/>
            <ac:spMk id="2" creationId="{0C9EE5E6-8E21-4B42-8E62-54ADA907794E}"/>
          </ac:spMkLst>
        </pc:spChg>
        <pc:spChg chg="mod">
          <ac:chgData name="Kathleen Webb" userId="cbb8dd05-48af-49e8-b1d0-c6b737c1bd12" providerId="ADAL" clId="{C513439F-8DF5-4F67-8B35-E499440A6AB3}" dt="2021-08-26T12:48:16.682" v="149" actId="20577"/>
          <ac:spMkLst>
            <pc:docMk/>
            <pc:sldMk cId="410450361" sldId="280"/>
            <ac:spMk id="4" creationId="{C9DAE09F-7B34-1544-BA11-E65A4E5E0B9C}"/>
          </ac:spMkLst>
        </pc:spChg>
        <pc:spChg chg="mod">
          <ac:chgData name="Kathleen Webb" userId="cbb8dd05-48af-49e8-b1d0-c6b737c1bd12" providerId="ADAL" clId="{C513439F-8DF5-4F67-8B35-E499440A6AB3}" dt="2021-08-26T12:48:39.118" v="227" actId="20577"/>
          <ac:spMkLst>
            <pc:docMk/>
            <pc:sldMk cId="410450361" sldId="280"/>
            <ac:spMk id="13" creationId="{5A82E40B-C350-4068-B9CD-C68C05862E83}"/>
          </ac:spMkLst>
        </pc:spChg>
        <pc:spChg chg="mod">
          <ac:chgData name="Kathleen Webb" userId="cbb8dd05-48af-49e8-b1d0-c6b737c1bd12" providerId="ADAL" clId="{C513439F-8DF5-4F67-8B35-E499440A6AB3}" dt="2021-08-26T12:46:49.240" v="68" actId="1076"/>
          <ac:spMkLst>
            <pc:docMk/>
            <pc:sldMk cId="410450361" sldId="280"/>
            <ac:spMk id="14" creationId="{6ED70126-3A73-4B88-8324-C00AB3F481F7}"/>
          </ac:spMkLst>
        </pc:spChg>
        <pc:spChg chg="mod">
          <ac:chgData name="Kathleen Webb" userId="cbb8dd05-48af-49e8-b1d0-c6b737c1bd12" providerId="ADAL" clId="{C513439F-8DF5-4F67-8B35-E499440A6AB3}" dt="2021-08-26T12:47:26.130" v="91" actId="1076"/>
          <ac:spMkLst>
            <pc:docMk/>
            <pc:sldMk cId="410450361" sldId="280"/>
            <ac:spMk id="16" creationId="{201A9CFE-4DB9-4541-8A46-C2352A973BE2}"/>
          </ac:spMkLst>
        </pc:spChg>
      </pc:sldChg>
      <pc:sldChg chg="modSp mod modNotesTx">
        <pc:chgData name="Kathleen Webb" userId="cbb8dd05-48af-49e8-b1d0-c6b737c1bd12" providerId="ADAL" clId="{C513439F-8DF5-4F67-8B35-E499440A6AB3}" dt="2021-08-26T12:51:17.637" v="323" actId="20577"/>
        <pc:sldMkLst>
          <pc:docMk/>
          <pc:sldMk cId="2468467140" sldId="297"/>
        </pc:sldMkLst>
        <pc:spChg chg="mod">
          <ac:chgData name="Kathleen Webb" userId="cbb8dd05-48af-49e8-b1d0-c6b737c1bd12" providerId="ADAL" clId="{C513439F-8DF5-4F67-8B35-E499440A6AB3}" dt="2021-08-21T21:44:58.385" v="30" actId="1076"/>
          <ac:spMkLst>
            <pc:docMk/>
            <pc:sldMk cId="2468467140" sldId="297"/>
            <ac:spMk id="2" creationId="{56B3D35E-7B34-F94C-9DD3-77176F7C3EC6}"/>
          </ac:spMkLst>
        </pc:spChg>
      </pc:sldChg>
      <pc:sldChg chg="modNotesTx">
        <pc:chgData name="Kathleen Webb" userId="cbb8dd05-48af-49e8-b1d0-c6b737c1bd12" providerId="ADAL" clId="{C513439F-8DF5-4F67-8B35-E499440A6AB3}" dt="2021-08-21T22:18:54.335" v="66" actId="20577"/>
        <pc:sldMkLst>
          <pc:docMk/>
          <pc:sldMk cId="598729110" sldId="350"/>
        </pc:sldMkLst>
      </pc:sldChg>
      <pc:sldChg chg="addSp delSp modSp add mod modAnim modNotesTx">
        <pc:chgData name="Kathleen Webb" userId="cbb8dd05-48af-49e8-b1d0-c6b737c1bd12" providerId="ADAL" clId="{C513439F-8DF5-4F67-8B35-E499440A6AB3}" dt="2021-08-26T13:01:19.083" v="1472" actId="114"/>
        <pc:sldMkLst>
          <pc:docMk/>
          <pc:sldMk cId="551610245" sldId="351"/>
        </pc:sldMkLst>
        <pc:spChg chg="mod">
          <ac:chgData name="Kathleen Webb" userId="cbb8dd05-48af-49e8-b1d0-c6b737c1bd12" providerId="ADAL" clId="{C513439F-8DF5-4F67-8B35-E499440A6AB3}" dt="2021-08-26T12:54:10.835" v="406" actId="20577"/>
          <ac:spMkLst>
            <pc:docMk/>
            <pc:sldMk cId="551610245" sldId="351"/>
            <ac:spMk id="3" creationId="{42B0A0BB-E1B0-7240-89EE-FD565B8E85D6}"/>
          </ac:spMkLst>
        </pc:spChg>
        <pc:spChg chg="add del">
          <ac:chgData name="Kathleen Webb" userId="cbb8dd05-48af-49e8-b1d0-c6b737c1bd12" providerId="ADAL" clId="{C513439F-8DF5-4F67-8B35-E499440A6AB3}" dt="2021-08-26T12:55:37.962" v="535" actId="22"/>
          <ac:spMkLst>
            <pc:docMk/>
            <pc:sldMk cId="551610245" sldId="351"/>
            <ac:spMk id="6" creationId="{D1E62137-0B1A-42E5-8D29-9D7E03A9D688}"/>
          </ac:spMkLst>
        </pc:spChg>
        <pc:spChg chg="mod">
          <ac:chgData name="Kathleen Webb" userId="cbb8dd05-48af-49e8-b1d0-c6b737c1bd12" providerId="ADAL" clId="{C513439F-8DF5-4F67-8B35-E499440A6AB3}" dt="2021-08-26T12:54:53.859" v="533" actId="14100"/>
          <ac:spMkLst>
            <pc:docMk/>
            <pc:sldMk cId="551610245" sldId="351"/>
            <ac:spMk id="7" creationId="{00000000-0000-0000-0000-000000000000}"/>
          </ac:spMkLst>
        </pc:spChg>
        <pc:spChg chg="mod">
          <ac:chgData name="Kathleen Webb" userId="cbb8dd05-48af-49e8-b1d0-c6b737c1bd12" providerId="ADAL" clId="{C513439F-8DF5-4F67-8B35-E499440A6AB3}" dt="2021-08-26T12:55:53.656" v="536"/>
          <ac:spMkLst>
            <pc:docMk/>
            <pc:sldMk cId="551610245" sldId="351"/>
            <ac:spMk id="9" creationId="{3BD46222-C39E-42F7-A89B-B87143076C35}"/>
          </ac:spMkLst>
        </pc:spChg>
        <pc:spChg chg="mod">
          <ac:chgData name="Kathleen Webb" userId="cbb8dd05-48af-49e8-b1d0-c6b737c1bd12" providerId="ADAL" clId="{C513439F-8DF5-4F67-8B35-E499440A6AB3}" dt="2021-08-26T12:55:53.656" v="536"/>
          <ac:spMkLst>
            <pc:docMk/>
            <pc:sldMk cId="551610245" sldId="351"/>
            <ac:spMk id="10" creationId="{BD696F68-9A03-4EE3-9F89-545B2E2753ED}"/>
          </ac:spMkLst>
        </pc:spChg>
        <pc:spChg chg="mod">
          <ac:chgData name="Kathleen Webb" userId="cbb8dd05-48af-49e8-b1d0-c6b737c1bd12" providerId="ADAL" clId="{C513439F-8DF5-4F67-8B35-E499440A6AB3}" dt="2021-08-26T12:55:53.656" v="536"/>
          <ac:spMkLst>
            <pc:docMk/>
            <pc:sldMk cId="551610245" sldId="351"/>
            <ac:spMk id="11" creationId="{D14B3BAD-1A4E-4290-BD0A-C68CE716F667}"/>
          </ac:spMkLst>
        </pc:spChg>
        <pc:spChg chg="mod">
          <ac:chgData name="Kathleen Webb" userId="cbb8dd05-48af-49e8-b1d0-c6b737c1bd12" providerId="ADAL" clId="{C513439F-8DF5-4F67-8B35-E499440A6AB3}" dt="2021-08-26T12:55:53.656" v="536"/>
          <ac:spMkLst>
            <pc:docMk/>
            <pc:sldMk cId="551610245" sldId="351"/>
            <ac:spMk id="12" creationId="{70B410A4-1A63-4315-9DE1-1EC3CA017B0C}"/>
          </ac:spMkLst>
        </pc:spChg>
        <pc:spChg chg="mod">
          <ac:chgData name="Kathleen Webb" userId="cbb8dd05-48af-49e8-b1d0-c6b737c1bd12" providerId="ADAL" clId="{C513439F-8DF5-4F67-8B35-E499440A6AB3}" dt="2021-08-26T12:55:53.656" v="536"/>
          <ac:spMkLst>
            <pc:docMk/>
            <pc:sldMk cId="551610245" sldId="351"/>
            <ac:spMk id="13" creationId="{F40A8FF9-5E2F-48AA-A115-13B5D933D42F}"/>
          </ac:spMkLst>
        </pc:spChg>
        <pc:spChg chg="mod">
          <ac:chgData name="Kathleen Webb" userId="cbb8dd05-48af-49e8-b1d0-c6b737c1bd12" providerId="ADAL" clId="{C513439F-8DF5-4F67-8B35-E499440A6AB3}" dt="2021-08-26T12:55:53.656" v="536"/>
          <ac:spMkLst>
            <pc:docMk/>
            <pc:sldMk cId="551610245" sldId="351"/>
            <ac:spMk id="14" creationId="{C7E0819C-6E01-4B6B-BE1D-CDF9D6648EF4}"/>
          </ac:spMkLst>
        </pc:spChg>
        <pc:spChg chg="mod">
          <ac:chgData name="Kathleen Webb" userId="cbb8dd05-48af-49e8-b1d0-c6b737c1bd12" providerId="ADAL" clId="{C513439F-8DF5-4F67-8B35-E499440A6AB3}" dt="2021-08-26T12:55:53.656" v="536"/>
          <ac:spMkLst>
            <pc:docMk/>
            <pc:sldMk cId="551610245" sldId="351"/>
            <ac:spMk id="15" creationId="{EF4511F5-879B-44B7-9FEE-8FDB42448238}"/>
          </ac:spMkLst>
        </pc:spChg>
        <pc:spChg chg="add del mod">
          <ac:chgData name="Kathleen Webb" userId="cbb8dd05-48af-49e8-b1d0-c6b737c1bd12" providerId="ADAL" clId="{C513439F-8DF5-4F67-8B35-E499440A6AB3}" dt="2021-08-26T12:56:19.814" v="540"/>
          <ac:spMkLst>
            <pc:docMk/>
            <pc:sldMk cId="551610245" sldId="351"/>
            <ac:spMk id="23" creationId="{FCDA1687-31E7-43A8-9F4C-FC6BF3D5D8EB}"/>
          </ac:spMkLst>
        </pc:spChg>
        <pc:spChg chg="add del mod">
          <ac:chgData name="Kathleen Webb" userId="cbb8dd05-48af-49e8-b1d0-c6b737c1bd12" providerId="ADAL" clId="{C513439F-8DF5-4F67-8B35-E499440A6AB3}" dt="2021-08-26T12:56:19.814" v="540"/>
          <ac:spMkLst>
            <pc:docMk/>
            <pc:sldMk cId="551610245" sldId="351"/>
            <ac:spMk id="24" creationId="{2AC15949-049F-46E0-8CCA-663BAECED11C}"/>
          </ac:spMkLst>
        </pc:spChg>
        <pc:spChg chg="add del mod">
          <ac:chgData name="Kathleen Webb" userId="cbb8dd05-48af-49e8-b1d0-c6b737c1bd12" providerId="ADAL" clId="{C513439F-8DF5-4F67-8B35-E499440A6AB3}" dt="2021-08-26T12:56:19.814" v="540"/>
          <ac:spMkLst>
            <pc:docMk/>
            <pc:sldMk cId="551610245" sldId="351"/>
            <ac:spMk id="25" creationId="{7EA0408C-4625-4049-8F13-7323F56F2127}"/>
          </ac:spMkLst>
        </pc:spChg>
        <pc:spChg chg="add del mod">
          <ac:chgData name="Kathleen Webb" userId="cbb8dd05-48af-49e8-b1d0-c6b737c1bd12" providerId="ADAL" clId="{C513439F-8DF5-4F67-8B35-E499440A6AB3}" dt="2021-08-26T12:56:19.814" v="540"/>
          <ac:spMkLst>
            <pc:docMk/>
            <pc:sldMk cId="551610245" sldId="351"/>
            <ac:spMk id="26" creationId="{561A3729-BAE4-4DFF-A166-AB6A72B504E5}"/>
          </ac:spMkLst>
        </pc:spChg>
        <pc:spChg chg="add del mod">
          <ac:chgData name="Kathleen Webb" userId="cbb8dd05-48af-49e8-b1d0-c6b737c1bd12" providerId="ADAL" clId="{C513439F-8DF5-4F67-8B35-E499440A6AB3}" dt="2021-08-26T12:56:19.814" v="540"/>
          <ac:spMkLst>
            <pc:docMk/>
            <pc:sldMk cId="551610245" sldId="351"/>
            <ac:spMk id="27" creationId="{C048C0E6-9908-46E1-91C1-6163DA7CF158}"/>
          </ac:spMkLst>
        </pc:spChg>
        <pc:spChg chg="add del mod">
          <ac:chgData name="Kathleen Webb" userId="cbb8dd05-48af-49e8-b1d0-c6b737c1bd12" providerId="ADAL" clId="{C513439F-8DF5-4F67-8B35-E499440A6AB3}" dt="2021-08-26T12:56:19.814" v="540"/>
          <ac:spMkLst>
            <pc:docMk/>
            <pc:sldMk cId="551610245" sldId="351"/>
            <ac:spMk id="28" creationId="{00B13A26-8F96-4FFA-A5F4-F20878C7AD6C}"/>
          </ac:spMkLst>
        </pc:spChg>
        <pc:spChg chg="add del mod">
          <ac:chgData name="Kathleen Webb" userId="cbb8dd05-48af-49e8-b1d0-c6b737c1bd12" providerId="ADAL" clId="{C513439F-8DF5-4F67-8B35-E499440A6AB3}" dt="2021-08-26T12:56:19.814" v="540"/>
          <ac:spMkLst>
            <pc:docMk/>
            <pc:sldMk cId="551610245" sldId="351"/>
            <ac:spMk id="29" creationId="{006E3763-05B1-4DEF-BBE3-3010F8ABEC2A}"/>
          </ac:spMkLst>
        </pc:spChg>
        <pc:spChg chg="add del mod">
          <ac:chgData name="Kathleen Webb" userId="cbb8dd05-48af-49e8-b1d0-c6b737c1bd12" providerId="ADAL" clId="{C513439F-8DF5-4F67-8B35-E499440A6AB3}" dt="2021-08-26T12:56:19.814" v="540"/>
          <ac:spMkLst>
            <pc:docMk/>
            <pc:sldMk cId="551610245" sldId="351"/>
            <ac:spMk id="30" creationId="{A02A1E8E-538C-4BA1-9B97-BB77D8E88D3C}"/>
          </ac:spMkLst>
        </pc:spChg>
        <pc:spChg chg="add del mod">
          <ac:chgData name="Kathleen Webb" userId="cbb8dd05-48af-49e8-b1d0-c6b737c1bd12" providerId="ADAL" clId="{C513439F-8DF5-4F67-8B35-E499440A6AB3}" dt="2021-08-26T12:56:19.814" v="540"/>
          <ac:spMkLst>
            <pc:docMk/>
            <pc:sldMk cId="551610245" sldId="351"/>
            <ac:spMk id="31" creationId="{EB6606E3-751F-4AD9-8266-1B99FFEC7ACE}"/>
          </ac:spMkLst>
        </pc:spChg>
        <pc:spChg chg="add mod">
          <ac:chgData name="Kathleen Webb" userId="cbb8dd05-48af-49e8-b1d0-c6b737c1bd12" providerId="ADAL" clId="{C513439F-8DF5-4F67-8B35-E499440A6AB3}" dt="2021-08-26T12:57:25.560" v="558" actId="113"/>
          <ac:spMkLst>
            <pc:docMk/>
            <pc:sldMk cId="551610245" sldId="351"/>
            <ac:spMk id="32" creationId="{FCC423D8-8314-4C60-A8A2-0AFB16218F5F}"/>
          </ac:spMkLst>
        </pc:spChg>
        <pc:spChg chg="add mod">
          <ac:chgData name="Kathleen Webb" userId="cbb8dd05-48af-49e8-b1d0-c6b737c1bd12" providerId="ADAL" clId="{C513439F-8DF5-4F67-8B35-E499440A6AB3}" dt="2021-08-26T12:57:25.560" v="558" actId="113"/>
          <ac:spMkLst>
            <pc:docMk/>
            <pc:sldMk cId="551610245" sldId="351"/>
            <ac:spMk id="33" creationId="{E7437FF0-9B5F-4388-B190-77C58E2A43B9}"/>
          </ac:spMkLst>
        </pc:spChg>
        <pc:spChg chg="add mod">
          <ac:chgData name="Kathleen Webb" userId="cbb8dd05-48af-49e8-b1d0-c6b737c1bd12" providerId="ADAL" clId="{C513439F-8DF5-4F67-8B35-E499440A6AB3}" dt="2021-08-26T12:57:25.560" v="558" actId="113"/>
          <ac:spMkLst>
            <pc:docMk/>
            <pc:sldMk cId="551610245" sldId="351"/>
            <ac:spMk id="34" creationId="{ED6F962A-8C05-4F14-AE70-03DC80EEE53B}"/>
          </ac:spMkLst>
        </pc:spChg>
        <pc:spChg chg="add mod">
          <ac:chgData name="Kathleen Webb" userId="cbb8dd05-48af-49e8-b1d0-c6b737c1bd12" providerId="ADAL" clId="{C513439F-8DF5-4F67-8B35-E499440A6AB3}" dt="2021-08-26T12:57:25.560" v="558" actId="113"/>
          <ac:spMkLst>
            <pc:docMk/>
            <pc:sldMk cId="551610245" sldId="351"/>
            <ac:spMk id="35" creationId="{E07B4D9D-7D81-4C12-820B-E08533C1F6CD}"/>
          </ac:spMkLst>
        </pc:spChg>
        <pc:grpChg chg="add mod">
          <ac:chgData name="Kathleen Webb" userId="cbb8dd05-48af-49e8-b1d0-c6b737c1bd12" providerId="ADAL" clId="{C513439F-8DF5-4F67-8B35-E499440A6AB3}" dt="2021-08-26T12:57:13.653" v="553" actId="1076"/>
          <ac:grpSpMkLst>
            <pc:docMk/>
            <pc:sldMk cId="551610245" sldId="351"/>
            <ac:grpSpMk id="8" creationId="{A3B8EEF1-47D2-455A-8929-A302A3215E8C}"/>
          </ac:grpSpMkLst>
        </pc:grpChg>
        <pc:picChg chg="del">
          <ac:chgData name="Kathleen Webb" userId="cbb8dd05-48af-49e8-b1d0-c6b737c1bd12" providerId="ADAL" clId="{C513439F-8DF5-4F67-8B35-E499440A6AB3}" dt="2021-08-26T12:54:13.293" v="407" actId="478"/>
          <ac:picMkLst>
            <pc:docMk/>
            <pc:sldMk cId="551610245" sldId="351"/>
            <ac:picMk id="1026" creationId="{F5BD7661-0870-014A-8781-E1F0175C59B5}"/>
          </ac:picMkLst>
        </pc:picChg>
        <pc:cxnChg chg="mod">
          <ac:chgData name="Kathleen Webb" userId="cbb8dd05-48af-49e8-b1d0-c6b737c1bd12" providerId="ADAL" clId="{C513439F-8DF5-4F67-8B35-E499440A6AB3}" dt="2021-08-26T12:55:53.656" v="536"/>
          <ac:cxnSpMkLst>
            <pc:docMk/>
            <pc:sldMk cId="551610245" sldId="351"/>
            <ac:cxnSpMk id="16" creationId="{1E394117-91DD-465A-A55A-792A47E75E85}"/>
          </ac:cxnSpMkLst>
        </pc:cxnChg>
        <pc:cxnChg chg="mod">
          <ac:chgData name="Kathleen Webb" userId="cbb8dd05-48af-49e8-b1d0-c6b737c1bd12" providerId="ADAL" clId="{C513439F-8DF5-4F67-8B35-E499440A6AB3}" dt="2021-08-26T12:55:53.656" v="536"/>
          <ac:cxnSpMkLst>
            <pc:docMk/>
            <pc:sldMk cId="551610245" sldId="351"/>
            <ac:cxnSpMk id="17" creationId="{3FE560E8-8406-4034-8355-6CCFB28F1B0D}"/>
          </ac:cxnSpMkLst>
        </pc:cxnChg>
        <pc:cxnChg chg="mod">
          <ac:chgData name="Kathleen Webb" userId="cbb8dd05-48af-49e8-b1d0-c6b737c1bd12" providerId="ADAL" clId="{C513439F-8DF5-4F67-8B35-E499440A6AB3}" dt="2021-08-26T12:55:53.656" v="536"/>
          <ac:cxnSpMkLst>
            <pc:docMk/>
            <pc:sldMk cId="551610245" sldId="351"/>
            <ac:cxnSpMk id="18" creationId="{3B9F15FA-006C-46DE-9D51-AFCF8A3285EA}"/>
          </ac:cxnSpMkLst>
        </pc:cxnChg>
        <pc:cxnChg chg="mod">
          <ac:chgData name="Kathleen Webb" userId="cbb8dd05-48af-49e8-b1d0-c6b737c1bd12" providerId="ADAL" clId="{C513439F-8DF5-4F67-8B35-E499440A6AB3}" dt="2021-08-26T12:55:58.921" v="538" actId="14100"/>
          <ac:cxnSpMkLst>
            <pc:docMk/>
            <pc:sldMk cId="551610245" sldId="351"/>
            <ac:cxnSpMk id="19" creationId="{D8DAF7E0-6F3B-425B-A4E7-74178CAA7768}"/>
          </ac:cxnSpMkLst>
        </pc:cxnChg>
        <pc:cxnChg chg="mod">
          <ac:chgData name="Kathleen Webb" userId="cbb8dd05-48af-49e8-b1d0-c6b737c1bd12" providerId="ADAL" clId="{C513439F-8DF5-4F67-8B35-E499440A6AB3}" dt="2021-08-26T12:55:53.656" v="536"/>
          <ac:cxnSpMkLst>
            <pc:docMk/>
            <pc:sldMk cId="551610245" sldId="351"/>
            <ac:cxnSpMk id="20" creationId="{64E0C74D-51FB-4306-BFF8-B6DE93BE00F3}"/>
          </ac:cxnSpMkLst>
        </pc:cxnChg>
        <pc:cxnChg chg="mod">
          <ac:chgData name="Kathleen Webb" userId="cbb8dd05-48af-49e8-b1d0-c6b737c1bd12" providerId="ADAL" clId="{C513439F-8DF5-4F67-8B35-E499440A6AB3}" dt="2021-08-26T12:55:53.656" v="536"/>
          <ac:cxnSpMkLst>
            <pc:docMk/>
            <pc:sldMk cId="551610245" sldId="351"/>
            <ac:cxnSpMk id="21" creationId="{7DEDAD6A-7B9B-411B-9F6B-FC1878792765}"/>
          </ac:cxnSpMkLst>
        </pc:cxnChg>
        <pc:cxnChg chg="mod">
          <ac:chgData name="Kathleen Webb" userId="cbb8dd05-48af-49e8-b1d0-c6b737c1bd12" providerId="ADAL" clId="{C513439F-8DF5-4F67-8B35-E499440A6AB3}" dt="2021-08-26T12:55:53.656" v="536"/>
          <ac:cxnSpMkLst>
            <pc:docMk/>
            <pc:sldMk cId="551610245" sldId="351"/>
            <ac:cxnSpMk id="22" creationId="{7F459670-1BAD-4D02-AB4D-7D081E1CF232}"/>
          </ac:cxnSpMkLst>
        </pc:cxnChg>
      </pc:sldChg>
    </pc:docChg>
  </pc:docChgLst>
  <pc:docChgLst>
    <pc:chgData name="Georgina Pick" userId="036a2d0a-b78c-4da7-8e9b-8b10f77470c8" providerId="ADAL" clId="{AAB6F1C8-E553-47A0-8579-FC9D3DDFFC72}"/>
    <pc:docChg chg="undo addSld modSld sldOrd">
      <pc:chgData name="Georgina Pick" userId="036a2d0a-b78c-4da7-8e9b-8b10f77470c8" providerId="ADAL" clId="{AAB6F1C8-E553-47A0-8579-FC9D3DDFFC72}" dt="2021-08-03T09:22:42.582" v="550"/>
      <pc:docMkLst>
        <pc:docMk/>
      </pc:docMkLst>
      <pc:sldChg chg="modNotesTx">
        <pc:chgData name="Georgina Pick" userId="036a2d0a-b78c-4da7-8e9b-8b10f77470c8" providerId="ADAL" clId="{AAB6F1C8-E553-47A0-8579-FC9D3DDFFC72}" dt="2021-08-03T09:21:41.930" v="548" actId="20577"/>
        <pc:sldMkLst>
          <pc:docMk/>
          <pc:sldMk cId="4075178077" sldId="262"/>
        </pc:sldMkLst>
      </pc:sldChg>
      <pc:sldChg chg="modNotesTx">
        <pc:chgData name="Georgina Pick" userId="036a2d0a-b78c-4da7-8e9b-8b10f77470c8" providerId="ADAL" clId="{AAB6F1C8-E553-47A0-8579-FC9D3DDFFC72}" dt="2021-08-03T09:06:38.220" v="51" actId="114"/>
        <pc:sldMkLst>
          <pc:docMk/>
          <pc:sldMk cId="443262617" sldId="273"/>
        </pc:sldMkLst>
      </pc:sldChg>
      <pc:sldChg chg="modTransition">
        <pc:chgData name="Georgina Pick" userId="036a2d0a-b78c-4da7-8e9b-8b10f77470c8" providerId="ADAL" clId="{AAB6F1C8-E553-47A0-8579-FC9D3DDFFC72}" dt="2021-08-03T09:07:19.122" v="52"/>
        <pc:sldMkLst>
          <pc:docMk/>
          <pc:sldMk cId="408376181" sldId="279"/>
        </pc:sldMkLst>
      </pc:sldChg>
      <pc:sldChg chg="ord">
        <pc:chgData name="Georgina Pick" userId="036a2d0a-b78c-4da7-8e9b-8b10f77470c8" providerId="ADAL" clId="{AAB6F1C8-E553-47A0-8579-FC9D3DDFFC72}" dt="2021-08-03T09:22:42.582" v="550"/>
        <pc:sldMkLst>
          <pc:docMk/>
          <pc:sldMk cId="410450361" sldId="280"/>
        </pc:sldMkLst>
      </pc:sldChg>
      <pc:sldChg chg="add">
        <pc:chgData name="Georgina Pick" userId="036a2d0a-b78c-4da7-8e9b-8b10f77470c8" providerId="ADAL" clId="{AAB6F1C8-E553-47A0-8579-FC9D3DDFFC72}" dt="2021-08-03T09:22:38.211" v="549"/>
        <pc:sldMkLst>
          <pc:docMk/>
          <pc:sldMk cId="1495468696" sldId="348"/>
        </pc:sldMkLst>
      </pc:sldChg>
      <pc:sldChg chg="modNotesTx">
        <pc:chgData name="Georgina Pick" userId="036a2d0a-b78c-4da7-8e9b-8b10f77470c8" providerId="ADAL" clId="{AAB6F1C8-E553-47A0-8579-FC9D3DDFFC72}" dt="2021-08-03T09:05:55.337" v="48" actId="20577"/>
        <pc:sldMkLst>
          <pc:docMk/>
          <pc:sldMk cId="598729110" sldId="350"/>
        </pc:sldMkLst>
      </pc:sldChg>
    </pc:docChg>
  </pc:docChgLst>
  <pc:docChgLst>
    <pc:chgData name="Georgina Pick" userId="036a2d0a-b78c-4da7-8e9b-8b10f77470c8" providerId="ADAL" clId="{6506BE5D-1B11-4A27-B9C4-5648D1326B98}"/>
    <pc:docChg chg="custSel modSld">
      <pc:chgData name="Georgina Pick" userId="036a2d0a-b78c-4da7-8e9b-8b10f77470c8" providerId="ADAL" clId="{6506BE5D-1B11-4A27-B9C4-5648D1326B98}" dt="2021-08-25T14:11:04.147" v="1333" actId="20577"/>
      <pc:docMkLst>
        <pc:docMk/>
      </pc:docMkLst>
      <pc:sldChg chg="addSp modSp modAnim modNotesTx">
        <pc:chgData name="Georgina Pick" userId="036a2d0a-b78c-4da7-8e9b-8b10f77470c8" providerId="ADAL" clId="{6506BE5D-1B11-4A27-B9C4-5648D1326B98}" dt="2021-08-25T11:08:45.910" v="1332" actId="113"/>
        <pc:sldMkLst>
          <pc:docMk/>
          <pc:sldMk cId="410450361" sldId="280"/>
        </pc:sldMkLst>
        <pc:spChg chg="mod">
          <ac:chgData name="Georgina Pick" userId="036a2d0a-b78c-4da7-8e9b-8b10f77470c8" providerId="ADAL" clId="{6506BE5D-1B11-4A27-B9C4-5648D1326B98}" dt="2021-08-24T09:25:57.110" v="250" actId="20577"/>
          <ac:spMkLst>
            <pc:docMk/>
            <pc:sldMk cId="410450361" sldId="280"/>
            <ac:spMk id="4" creationId="{C9DAE09F-7B34-1544-BA11-E65A4E5E0B9C}"/>
          </ac:spMkLst>
        </pc:spChg>
        <pc:spChg chg="add mod">
          <ac:chgData name="Georgina Pick" userId="036a2d0a-b78c-4da7-8e9b-8b10f77470c8" providerId="ADAL" clId="{6506BE5D-1B11-4A27-B9C4-5648D1326B98}" dt="2021-08-25T11:08:45.910" v="1332" actId="113"/>
          <ac:spMkLst>
            <pc:docMk/>
            <pc:sldMk cId="410450361" sldId="280"/>
            <ac:spMk id="13" creationId="{5A82E40B-C350-4068-B9CD-C68C05862E83}"/>
          </ac:spMkLst>
        </pc:spChg>
        <pc:spChg chg="add mod">
          <ac:chgData name="Georgina Pick" userId="036a2d0a-b78c-4da7-8e9b-8b10f77470c8" providerId="ADAL" clId="{6506BE5D-1B11-4A27-B9C4-5648D1326B98}" dt="2021-08-25T11:08:45.910" v="1332" actId="113"/>
          <ac:spMkLst>
            <pc:docMk/>
            <pc:sldMk cId="410450361" sldId="280"/>
            <ac:spMk id="14" creationId="{6ED70126-3A73-4B88-8324-C00AB3F481F7}"/>
          </ac:spMkLst>
        </pc:spChg>
        <pc:spChg chg="mod">
          <ac:chgData name="Georgina Pick" userId="036a2d0a-b78c-4da7-8e9b-8b10f77470c8" providerId="ADAL" clId="{6506BE5D-1B11-4A27-B9C4-5648D1326B98}" dt="2021-08-25T11:08:45.910" v="1332" actId="113"/>
          <ac:spMkLst>
            <pc:docMk/>
            <pc:sldMk cId="410450361" sldId="280"/>
            <ac:spMk id="15" creationId="{AA4A4310-5B87-C945-9559-916B8FC5D3C0}"/>
          </ac:spMkLst>
        </pc:spChg>
        <pc:spChg chg="mod">
          <ac:chgData name="Georgina Pick" userId="036a2d0a-b78c-4da7-8e9b-8b10f77470c8" providerId="ADAL" clId="{6506BE5D-1B11-4A27-B9C4-5648D1326B98}" dt="2021-08-25T11:08:45.910" v="1332" actId="113"/>
          <ac:spMkLst>
            <pc:docMk/>
            <pc:sldMk cId="410450361" sldId="280"/>
            <ac:spMk id="16" creationId="{201A9CFE-4DB9-4541-8A46-C2352A973BE2}"/>
          </ac:spMkLst>
        </pc:spChg>
        <pc:spChg chg="mod">
          <ac:chgData name="Georgina Pick" userId="036a2d0a-b78c-4da7-8e9b-8b10f77470c8" providerId="ADAL" clId="{6506BE5D-1B11-4A27-B9C4-5648D1326B98}" dt="2021-08-25T11:08:45.910" v="1332" actId="113"/>
          <ac:spMkLst>
            <pc:docMk/>
            <pc:sldMk cId="410450361" sldId="280"/>
            <ac:spMk id="17" creationId="{2698B0BD-9EE3-804E-8A55-A6279C1C2A53}"/>
          </ac:spMkLst>
        </pc:spChg>
      </pc:sldChg>
      <pc:sldChg chg="modSp modNotesTx">
        <pc:chgData name="Georgina Pick" userId="036a2d0a-b78c-4da7-8e9b-8b10f77470c8" providerId="ADAL" clId="{6506BE5D-1B11-4A27-B9C4-5648D1326B98}" dt="2021-08-25T14:11:04.147" v="1333" actId="20577"/>
        <pc:sldMkLst>
          <pc:docMk/>
          <pc:sldMk cId="598729110" sldId="350"/>
        </pc:sldMkLst>
        <pc:spChg chg="mod">
          <ac:chgData name="Georgina Pick" userId="036a2d0a-b78c-4da7-8e9b-8b10f77470c8" providerId="ADAL" clId="{6506BE5D-1B11-4A27-B9C4-5648D1326B98}" dt="2021-08-24T09:27:23.465" v="413" actId="14100"/>
          <ac:spMkLst>
            <pc:docMk/>
            <pc:sldMk cId="598729110" sldId="350"/>
            <ac:spMk id="9" creationId="{F6A4D22C-0EDD-AB43-8285-DA3F532A49C1}"/>
          </ac:spMkLst>
        </pc:spChg>
      </pc:sldChg>
    </pc:docChg>
  </pc:docChgLst>
  <pc:docChgLst>
    <pc:chgData name="Shauna O'Brien" userId="2cccf8d3-fcb4-4082-ab59-b4bd17c66c6c" providerId="ADAL" clId="{C4078EC3-8409-3040-9709-E55B1A40FA19}"/>
    <pc:docChg chg="custSel addSld delSld modSld modMainMaster">
      <pc:chgData name="Shauna O'Brien" userId="2cccf8d3-fcb4-4082-ab59-b4bd17c66c6c" providerId="ADAL" clId="{C4078EC3-8409-3040-9709-E55B1A40FA19}" dt="2021-07-19T14:02:42.382" v="391" actId="478"/>
      <pc:docMkLst>
        <pc:docMk/>
      </pc:docMkLst>
      <pc:sldChg chg="addSp delSp modSp add mod">
        <pc:chgData name="Shauna O'Brien" userId="2cccf8d3-fcb4-4082-ab59-b4bd17c66c6c" providerId="ADAL" clId="{C4078EC3-8409-3040-9709-E55B1A40FA19}" dt="2021-07-19T14:02:42.382" v="391" actId="478"/>
        <pc:sldMkLst>
          <pc:docMk/>
          <pc:sldMk cId="598729110" sldId="350"/>
        </pc:sldMkLst>
        <pc:spChg chg="mod">
          <ac:chgData name="Shauna O'Brien" userId="2cccf8d3-fcb4-4082-ab59-b4bd17c66c6c" providerId="ADAL" clId="{C4078EC3-8409-3040-9709-E55B1A40FA19}" dt="2021-07-19T12:12:08.927" v="30" actId="20577"/>
          <ac:spMkLst>
            <pc:docMk/>
            <pc:sldMk cId="598729110" sldId="350"/>
            <ac:spMk id="2" creationId="{082EB478-4A0A-0D4B-B69E-E60D3B13AE83}"/>
          </ac:spMkLst>
        </pc:spChg>
        <pc:spChg chg="mod">
          <ac:chgData name="Shauna O'Brien" userId="2cccf8d3-fcb4-4082-ab59-b4bd17c66c6c" providerId="ADAL" clId="{C4078EC3-8409-3040-9709-E55B1A40FA19}" dt="2021-07-19T12:12:14.983" v="42" actId="20577"/>
          <ac:spMkLst>
            <pc:docMk/>
            <pc:sldMk cId="598729110" sldId="350"/>
            <ac:spMk id="3" creationId="{292045C2-2D81-8449-A3A0-1D69B3164FB5}"/>
          </ac:spMkLst>
        </pc:spChg>
        <pc:spChg chg="del">
          <ac:chgData name="Shauna O'Brien" userId="2cccf8d3-fcb4-4082-ab59-b4bd17c66c6c" providerId="ADAL" clId="{C4078EC3-8409-3040-9709-E55B1A40FA19}" dt="2021-07-19T14:02:42.382" v="391" actId="478"/>
          <ac:spMkLst>
            <pc:docMk/>
            <pc:sldMk cId="598729110" sldId="350"/>
            <ac:spMk id="5" creationId="{D5D7C55E-EF1A-BF4E-890B-CEB62F1B7795}"/>
          </ac:spMkLst>
        </pc:spChg>
        <pc:spChg chg="mod">
          <ac:chgData name="Shauna O'Brien" userId="2cccf8d3-fcb4-4082-ab59-b4bd17c66c6c" providerId="ADAL" clId="{C4078EC3-8409-3040-9709-E55B1A40FA19}" dt="2021-07-19T12:40:47.936" v="390" actId="12"/>
          <ac:spMkLst>
            <pc:docMk/>
            <pc:sldMk cId="598729110" sldId="350"/>
            <ac:spMk id="9" creationId="{F6A4D22C-0EDD-AB43-8285-DA3F532A49C1}"/>
          </ac:spMkLst>
        </pc:spChg>
        <pc:spChg chg="mod">
          <ac:chgData name="Shauna O'Brien" userId="2cccf8d3-fcb4-4082-ab59-b4bd17c66c6c" providerId="ADAL" clId="{C4078EC3-8409-3040-9709-E55B1A40FA19}" dt="2021-07-19T12:36:10.233" v="370" actId="20577"/>
          <ac:spMkLst>
            <pc:docMk/>
            <pc:sldMk cId="598729110" sldId="350"/>
            <ac:spMk id="13" creationId="{CB9C1242-B155-9045-AEF7-F854BAC4F0C4}"/>
          </ac:spMkLst>
        </pc:spChg>
        <pc:picChg chg="add mod">
          <ac:chgData name="Shauna O'Brien" userId="2cccf8d3-fcb4-4082-ab59-b4bd17c66c6c" providerId="ADAL" clId="{C4078EC3-8409-3040-9709-E55B1A40FA19}" dt="2021-07-19T12:20:25.506" v="60" actId="171"/>
          <ac:picMkLst>
            <pc:docMk/>
            <pc:sldMk cId="598729110" sldId="350"/>
            <ac:picMk id="10" creationId="{0DE9D009-1388-F24C-B4F8-EDFB839B3C3B}"/>
          </ac:picMkLst>
        </pc:picChg>
        <pc:picChg chg="del">
          <ac:chgData name="Shauna O'Brien" userId="2cccf8d3-fcb4-4082-ab59-b4bd17c66c6c" providerId="ADAL" clId="{C4078EC3-8409-3040-9709-E55B1A40FA19}" dt="2021-07-19T12:20:15.379" v="54" actId="478"/>
          <ac:picMkLst>
            <pc:docMk/>
            <pc:sldMk cId="598729110" sldId="350"/>
            <ac:picMk id="14" creationId="{BB5A2121-CEE8-5F44-B7DE-8D6B0A2C2692}"/>
          </ac:picMkLst>
        </pc:picChg>
        <pc:picChg chg="add mod">
          <ac:chgData name="Shauna O'Brien" userId="2cccf8d3-fcb4-4082-ab59-b4bd17c66c6c" providerId="ADAL" clId="{C4078EC3-8409-3040-9709-E55B1A40FA19}" dt="2021-07-19T12:20:42.638" v="63" actId="1076"/>
          <ac:picMkLst>
            <pc:docMk/>
            <pc:sldMk cId="598729110" sldId="350"/>
            <ac:picMk id="16" creationId="{933A90FC-AAB6-5F41-8957-3FBDA3FBAF5D}"/>
          </ac:picMkLst>
        </pc:picChg>
        <pc:picChg chg="del">
          <ac:chgData name="Shauna O'Brien" userId="2cccf8d3-fcb4-4082-ab59-b4bd17c66c6c" providerId="ADAL" clId="{C4078EC3-8409-3040-9709-E55B1A40FA19}" dt="2021-07-19T12:20:34.430" v="61" actId="478"/>
          <ac:picMkLst>
            <pc:docMk/>
            <pc:sldMk cId="598729110" sldId="350"/>
            <ac:picMk id="19" creationId="{D717D9B4-D9EC-314C-80B5-CF6C4FFE2E1D}"/>
          </ac:picMkLst>
        </pc:picChg>
      </pc:sldChg>
      <pc:sldMasterChg chg="modSldLayout">
        <pc:chgData name="Shauna O'Brien" userId="2cccf8d3-fcb4-4082-ab59-b4bd17c66c6c" providerId="ADAL" clId="{C4078EC3-8409-3040-9709-E55B1A40FA19}" dt="2021-07-19T12:12:33.602" v="46" actId="1076"/>
        <pc:sldMasterMkLst>
          <pc:docMk/>
          <pc:sldMasterMk cId="546017218" sldId="2147483672"/>
        </pc:sldMasterMkLst>
        <pc:sldLayoutChg chg="modSp mod">
          <pc:chgData name="Shauna O'Brien" userId="2cccf8d3-fcb4-4082-ab59-b4bd17c66c6c" providerId="ADAL" clId="{C4078EC3-8409-3040-9709-E55B1A40FA19}" dt="2021-07-19T12:12:33.602" v="46" actId="1076"/>
          <pc:sldLayoutMkLst>
            <pc:docMk/>
            <pc:sldMasterMk cId="546017218" sldId="2147483672"/>
            <pc:sldLayoutMk cId="4191082934" sldId="2147483674"/>
          </pc:sldLayoutMkLst>
          <pc:picChg chg="mod">
            <ac:chgData name="Shauna O'Brien" userId="2cccf8d3-fcb4-4082-ab59-b4bd17c66c6c" providerId="ADAL" clId="{C4078EC3-8409-3040-9709-E55B1A40FA19}" dt="2021-07-19T12:12:33.602" v="46" actId="1076"/>
            <ac:picMkLst>
              <pc:docMk/>
              <pc:sldMasterMk cId="546017218" sldId="2147483672"/>
              <pc:sldLayoutMk cId="4191082934" sldId="2147483674"/>
              <ac:picMk id="18" creationId="{1749503D-8EEE-914F-ABD5-BECB273B1EBC}"/>
            </ac:picMkLst>
          </pc:picChg>
        </pc:sldLayoutChg>
        <pc:sldLayoutChg chg="modSp mod">
          <pc:chgData name="Shauna O'Brien" userId="2cccf8d3-fcb4-4082-ab59-b4bd17c66c6c" providerId="ADAL" clId="{C4078EC3-8409-3040-9709-E55B1A40FA19}" dt="2021-07-19T09:43:15.844" v="7" actId="1036"/>
          <pc:sldLayoutMkLst>
            <pc:docMk/>
            <pc:sldMasterMk cId="546017218" sldId="2147483672"/>
            <pc:sldLayoutMk cId="2187737416" sldId="2147483675"/>
          </pc:sldLayoutMkLst>
          <pc:spChg chg="mod">
            <ac:chgData name="Shauna O'Brien" userId="2cccf8d3-fcb4-4082-ab59-b4bd17c66c6c" providerId="ADAL" clId="{C4078EC3-8409-3040-9709-E55B1A40FA19}" dt="2021-07-19T09:43:15.844" v="7" actId="1036"/>
            <ac:spMkLst>
              <pc:docMk/>
              <pc:sldMasterMk cId="546017218" sldId="2147483672"/>
              <pc:sldLayoutMk cId="2187737416" sldId="2147483675"/>
              <ac:spMk id="4" creationId="{D209F4D3-268D-A348-9CCE-B00080DD209D}"/>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25/05/2022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at the beginning of the new unit and</a:t>
            </a:r>
            <a:r>
              <a:rPr lang="en-GB" sz="1200" i="0" kern="1200" baseline="0" dirty="0">
                <a:effectLst/>
                <a:latin typeface="+mn-lt"/>
                <a:ea typeface="+mn-ea"/>
                <a:cs typeface="+mn-cs"/>
              </a:rPr>
              <a:t> interleave key prior knowledge from B1.3.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question</a:t>
            </a:r>
            <a:r>
              <a:rPr lang="en-GB" sz="1200" i="0" kern="1200" baseline="0" dirty="0">
                <a:effectLst/>
                <a:latin typeface="+mn-lt"/>
                <a:ea typeface="+mn-ea"/>
                <a:cs typeface="+mn-cs"/>
              </a:rPr>
              <a:t>: Explain the differences between a producer and a consumer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A producer produces its own food a consumer consumes/eats its food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Stretch question</a:t>
            </a:r>
            <a:r>
              <a:rPr lang="en-GB" sz="1200" i="0" kern="1200" baseline="0" dirty="0">
                <a:effectLst/>
                <a:latin typeface="+mn-lt"/>
                <a:ea typeface="+mn-ea"/>
                <a:cs typeface="+mn-cs"/>
              </a:rPr>
              <a:t>: Describe what would happen if the rabbits all died because of a disease.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The foxes would die out because they would have nothing to eat and the grass would be able to grow more because it would not be eaten. </a:t>
            </a: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need practice on food webs. </a:t>
            </a:r>
            <a:r>
              <a:rPr lang="en-GB" b="0" i="1" baseline="0" dirty="0"/>
              <a:t>To fix it, it may be useful to practice further questions like Q1 on the worksheet for this lesson where they need to identify the scientific terminology for different populations. </a:t>
            </a:r>
            <a:endParaRPr lang="en-GB" b="0" baseline="0" dirty="0"/>
          </a:p>
          <a:p>
            <a:pPr marL="0" indent="0">
              <a:buNone/>
            </a:pPr>
            <a:r>
              <a:rPr lang="en-GB" b="1" baseline="0" dirty="0"/>
              <a:t>Q2. Answer: C</a:t>
            </a:r>
          </a:p>
          <a:p>
            <a:pPr marL="0" indent="0">
              <a:buNone/>
            </a:pPr>
            <a:r>
              <a:rPr lang="en-GB" b="0" baseline="0" dirty="0"/>
              <a:t>If students answer A or B, they may not understand key words from a food web. </a:t>
            </a:r>
            <a:r>
              <a:rPr lang="en-GB" b="0" i="1" baseline="0" dirty="0"/>
              <a:t>To fix it you could use a food web and ask pupils to identify a herbivore/carnivore/omnivore  or primary/secondary consumer and explain how they know from the food web.</a:t>
            </a:r>
            <a:endParaRPr lang="en-GB" dirty="0"/>
          </a:p>
          <a:p>
            <a:pPr marL="0" indent="0">
              <a:buNone/>
            </a:pPr>
            <a:r>
              <a:rPr lang="en-GB" b="1"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have most likely confused ecosystem and habitat or given the specific habitats rather than the definition. </a:t>
            </a:r>
            <a:r>
              <a:rPr lang="en-GB" b="0" i="1" baseline="0" dirty="0"/>
              <a:t>To fix it you might come up with examples of animals/plants that pupils know and ask them to identify the habitat. </a:t>
            </a:r>
            <a:r>
              <a:rPr lang="en-GB" b="0" i="1" baseline="0" dirty="0" err="1"/>
              <a:t>e.g</a:t>
            </a:r>
            <a:r>
              <a:rPr lang="en-GB" b="0" i="1" baseline="0" dirty="0"/>
              <a:t> polar bear: sea ice (Arctic).</a:t>
            </a:r>
          </a:p>
          <a:p>
            <a:pPr marL="0" indent="0">
              <a:buNone/>
            </a:pPr>
            <a:endParaRPr lang="en-GB" b="0" baseline="0" dirty="0"/>
          </a:p>
          <a:p>
            <a:pPr marL="228600" indent="-228600">
              <a:buAutoNum type="arabicPeriod"/>
            </a:pPr>
            <a:endParaRPr lang="en-GB" b="0" baseline="0" dirty="0"/>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Big Idea: </a:t>
            </a:r>
            <a:r>
              <a:rPr lang="en-GB" b="0" dirty="0"/>
              <a:t>Organisms are interdependent</a:t>
            </a:r>
          </a:p>
          <a:p>
            <a:endParaRPr lang="en-GB" b="0" dirty="0"/>
          </a:p>
          <a:p>
            <a:r>
              <a:rPr lang="en-GB" b="1" dirty="0"/>
              <a:t>Prior knowledge: </a:t>
            </a:r>
            <a:r>
              <a:rPr lang="en-GB" dirty="0"/>
              <a:t>Prior to this unit pupils will have studied the Y7 unit B1.3 Interdependence. Pupils will have studied ecosystems, feeding relationships, competition in animals and plants, and abiotic and biotic factors that affect communities of organisms. Pupils will have also learn about sampling techniques that are used to measure the distribution of species in an area. Pupils will have an understanding of the different trophic levels in food chains from unit B1.3 Interdependence and this knowledge will be applied and deepened in this unit where pyramids of biomass will be constructed and analysed. </a:t>
            </a:r>
            <a:endParaRPr lang="en-GB" b="0" dirty="0"/>
          </a:p>
          <a:p>
            <a:endParaRPr lang="en-GB" b="1" dirty="0"/>
          </a:p>
          <a:p>
            <a:r>
              <a:rPr lang="en-GB" b="1" dirty="0"/>
              <a:t>Hook:</a:t>
            </a:r>
          </a:p>
          <a:p>
            <a:r>
              <a:rPr lang="en-GB" b="0" dirty="0"/>
              <a:t>In year 7 we learnt about food webs and how individuals in communities interact with each other and the environment around them however we looked more at organisms in the wild rather than in areas also populated with humans. This unit we are going to learn about the issues that can be caused when humans interact with the environment around them, how sometimes this can benefit humans but be detrimental to different ecosystems. Finally we look at what changes humans could make to counteract better protect wildlife going forward.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41364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pre-unit quiz. </a:t>
            </a: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in knowledge from B1.3.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Big idea of this unit is that organisms are interdependent – so it may be worth revisiting the definition of this term, and looking at the etymology to help pupils understand the definition. Inter meaning between or among, and dependent meaning relying on something (e.g. children are dependents).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These terms should all be familiar to pupils, either from primary science or from B1.3. Pupils will get further practice of these definitions during the rest of the lesson. </a:t>
            </a:r>
          </a:p>
          <a:p>
            <a:r>
              <a:rPr lang="en-GB" sz="1200" b="1" i="0" kern="1200" dirty="0">
                <a:solidFill>
                  <a:schemeClr val="tx1"/>
                </a:solidFill>
                <a:effectLst/>
                <a:latin typeface="+mn-lt"/>
                <a:ea typeface="+mn-ea"/>
                <a:cs typeface="+mn-cs"/>
              </a:rPr>
              <a:t>These are suggested terms to recap, </a:t>
            </a:r>
            <a:r>
              <a:rPr lang="en-GB" sz="1200" b="0" i="0" kern="1200" dirty="0">
                <a:solidFill>
                  <a:schemeClr val="tx1"/>
                </a:solidFill>
                <a:effectLst/>
                <a:latin typeface="+mn-lt"/>
                <a:ea typeface="+mn-ea"/>
                <a:cs typeface="+mn-cs"/>
              </a:rPr>
              <a:t>as pupils struggle more with these as they are generally less familiar than terms such as predator, prey, consumer, producer, herbivore, carnivore and omnivore etc. </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Pupils may need a reminder on the definition of species:</a:t>
            </a:r>
            <a:endParaRPr lang="en-GB" sz="1200" b="0" dirty="0">
              <a:latin typeface="Century Gothic" panose="020B0502020202020204" pitchFamily="34" charset="0"/>
            </a:endParaRPr>
          </a:p>
          <a:p>
            <a:r>
              <a:rPr lang="en-GB" sz="1200" dirty="0">
                <a:latin typeface="Century Gothic" panose="020B0502020202020204" pitchFamily="34" charset="0"/>
              </a:rPr>
              <a:t>A </a:t>
            </a:r>
            <a:r>
              <a:rPr lang="en-GB" sz="1200" b="1" dirty="0">
                <a:latin typeface="Century Gothic" panose="020B0502020202020204" pitchFamily="34" charset="0"/>
              </a:rPr>
              <a:t>species</a:t>
            </a:r>
            <a:r>
              <a:rPr lang="en-GB" sz="1200" dirty="0">
                <a:latin typeface="Century Gothic" panose="020B0502020202020204" pitchFamily="34" charset="0"/>
              </a:rPr>
              <a:t> is a group of organisms that can breed to produce (fertile) offspring</a:t>
            </a:r>
          </a:p>
          <a:p>
            <a:endParaRPr lang="en-GB" sz="1200" dirty="0">
              <a:latin typeface="Century Gothic" panose="020B0502020202020204" pitchFamily="34" charset="0"/>
            </a:endParaRPr>
          </a:p>
          <a:p>
            <a:r>
              <a:rPr lang="en-GB" sz="1200" dirty="0">
                <a:latin typeface="Century Gothic" panose="020B0502020202020204" pitchFamily="34" charset="0"/>
              </a:rPr>
              <a:t>It can be useful to use the above image to get pupils to suggest examples of these terms. </a:t>
            </a:r>
          </a:p>
          <a:p>
            <a:r>
              <a:rPr lang="en-GB" sz="1200" dirty="0">
                <a:latin typeface="Century Gothic" panose="020B0502020202020204" pitchFamily="34" charset="0"/>
              </a:rPr>
              <a:t>Population – any group of one species, specific tree types, grass types or animals/insects (not shown in this picture but might be useful to show).</a:t>
            </a:r>
          </a:p>
          <a:p>
            <a:r>
              <a:rPr lang="en-GB" sz="1200" dirty="0">
                <a:latin typeface="Century Gothic" panose="020B0502020202020204" pitchFamily="34" charset="0"/>
              </a:rPr>
              <a:t>Community – multiple species, e.g. community of all the tree species </a:t>
            </a:r>
          </a:p>
          <a:p>
            <a:r>
              <a:rPr lang="en-GB" sz="1200" dirty="0">
                <a:latin typeface="Century Gothic" panose="020B0502020202020204" pitchFamily="34" charset="0"/>
              </a:rPr>
              <a:t>Habitat – grasslands/marshlands</a:t>
            </a:r>
          </a:p>
          <a:p>
            <a:r>
              <a:rPr lang="en-GB" sz="1200" dirty="0">
                <a:latin typeface="Century Gothic" panose="020B0502020202020204" pitchFamily="34" charset="0"/>
              </a:rPr>
              <a:t>Ecosystem – interaction of the tree community with the habitat</a:t>
            </a:r>
          </a:p>
          <a:p>
            <a:endParaRPr lang="en-GB" sz="1200" dirty="0">
              <a:latin typeface="Century Gothic" panose="020B0502020202020204" pitchFamily="34" charset="0"/>
            </a:endParaRPr>
          </a:p>
          <a:p>
            <a:r>
              <a:rPr lang="en-GB" sz="1200" dirty="0">
                <a:latin typeface="Century Gothic" panose="020B0502020202020204" pitchFamily="34" charset="0"/>
              </a:rPr>
              <a:t>Image from </a:t>
            </a:r>
            <a:r>
              <a:rPr lang="en-GB" sz="1200" dirty="0" err="1">
                <a:latin typeface="Century Gothic" panose="020B0502020202020204" pitchFamily="34" charset="0"/>
              </a:rPr>
              <a:t>pixabay</a:t>
            </a:r>
            <a:endParaRPr lang="en-GB" sz="1200" dirty="0">
              <a:latin typeface="Century Gothic" panose="020B0502020202020204" pitchFamily="34" charset="0"/>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in knowledge from B1.3.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scripting:</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We saw a basic food chain in the Do Now. In reality, within a community of different populations, there are many connected food chains. When there are many food chains together we call it a food web. This gives us an understanding of the feeding relationships between all the organisms that live there. </a:t>
            </a:r>
            <a:r>
              <a:rPr lang="en-GB" sz="1200" b="0" i="1" kern="1200" dirty="0">
                <a:solidFill>
                  <a:schemeClr val="tx1"/>
                </a:solidFill>
                <a:effectLst/>
                <a:latin typeface="+mn-lt"/>
                <a:ea typeface="+mn-ea"/>
                <a:cs typeface="+mn-cs"/>
              </a:rPr>
              <a:t>What do the arrows represent? </a:t>
            </a:r>
            <a:r>
              <a:rPr lang="en-GB" sz="1200" b="1" i="1" kern="1200" dirty="0">
                <a:solidFill>
                  <a:schemeClr val="tx1"/>
                </a:solidFill>
                <a:effectLst/>
                <a:latin typeface="+mn-lt"/>
                <a:ea typeface="+mn-ea"/>
                <a:cs typeface="+mn-cs"/>
              </a:rPr>
              <a:t>The direction of energy transfer. So when a rabbit eats grass, the energy stored in molecules within the grass are transferred to the rabbit. </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We can infer what the food chains are from looking at this food web. For example </a:t>
            </a:r>
            <a:r>
              <a:rPr lang="en-GB" sz="1200" b="1" i="0" kern="1200" dirty="0">
                <a:solidFill>
                  <a:schemeClr val="tx1"/>
                </a:solidFill>
                <a:effectLst/>
                <a:latin typeface="+mn-lt"/>
                <a:ea typeface="+mn-ea"/>
                <a:cs typeface="+mn-cs"/>
              </a:rPr>
              <a:t>click first food chain to animate</a:t>
            </a:r>
            <a:r>
              <a:rPr lang="en-GB" sz="1200" b="0" i="0" kern="1200" dirty="0">
                <a:solidFill>
                  <a:schemeClr val="tx1"/>
                </a:solidFill>
                <a:effectLst/>
                <a:latin typeface="+mn-lt"/>
                <a:ea typeface="+mn-ea"/>
                <a:cs typeface="+mn-cs"/>
              </a:rPr>
              <a:t> the grass is eaten by the rabbit and the rabbit is eaten by the wolf. </a:t>
            </a:r>
            <a:r>
              <a:rPr lang="en-GB" sz="1200" b="0" i="1" kern="1200" dirty="0">
                <a:solidFill>
                  <a:schemeClr val="tx1"/>
                </a:solidFill>
                <a:effectLst/>
                <a:latin typeface="+mn-lt"/>
                <a:ea typeface="+mn-ea"/>
                <a:cs typeface="+mn-cs"/>
              </a:rPr>
              <a:t>What is another food chain within this food web? </a:t>
            </a:r>
            <a:r>
              <a:rPr lang="en-GB" sz="1200" b="1" i="1" u="none" strike="noStrike" cap="none" dirty="0">
                <a:latin typeface="Century Gothic"/>
                <a:ea typeface="Century Gothic"/>
                <a:cs typeface="Century Gothic"/>
                <a:sym typeface="Century Gothic"/>
              </a:rPr>
              <a:t>Grass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insect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vole, Grass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insect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bird, Grass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slug </a:t>
            </a:r>
            <a:r>
              <a:rPr lang="en-GB" sz="1200" b="1" i="1" u="none" strike="noStrike" cap="none" dirty="0">
                <a:latin typeface="Century Gothic"/>
                <a:ea typeface="Century Gothic"/>
                <a:cs typeface="Century Gothic"/>
                <a:sym typeface="Wingdings" pitchFamily="2" charset="2"/>
              </a:rPr>
              <a:t></a:t>
            </a:r>
            <a:r>
              <a:rPr lang="en-GB" sz="1200" b="1" i="1" u="none" strike="noStrike" cap="none" dirty="0">
                <a:latin typeface="Century Gothic"/>
                <a:ea typeface="Century Gothic"/>
                <a:cs typeface="Century Gothic"/>
                <a:sym typeface="Century Gothic"/>
              </a:rPr>
              <a:t> bird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u="none" strike="noStrike" cap="none" dirty="0">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726341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residual knowledge from B1.3</a:t>
            </a:r>
          </a:p>
          <a:p>
            <a:endParaRPr lang="en-GB" dirty="0"/>
          </a:p>
          <a:p>
            <a:r>
              <a:rPr lang="en-GB" b="1" dirty="0"/>
              <a:t>Suggested guidance</a:t>
            </a:r>
            <a:r>
              <a:rPr lang="en-GB" dirty="0"/>
              <a:t> – either get pupils to write answers in books or give thinking time before cold calling. If pupils are still struggling with basic recall of these concepts it may be necessary to spend more time on review before moving on to the rest of the recap.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Opportunity for pupils to discuss their thoughts – this should help inform where the gaps in their prior learning are. </a:t>
            </a:r>
          </a:p>
          <a:p>
            <a:r>
              <a:rPr lang="en-GB" dirty="0"/>
              <a:t>Questions are suggestions and should be edited to make them appropriate for different classes. </a:t>
            </a:r>
          </a:p>
          <a:p>
            <a:r>
              <a:rPr lang="en-GB" dirty="0"/>
              <a:t>Students should be able to recall that plants compete for light, space, water and nutrients and animals compete for space, food and mates. </a:t>
            </a:r>
          </a:p>
          <a:p>
            <a:r>
              <a:rPr lang="en-GB" dirty="0"/>
              <a:t>Relationships can be shown with food chains or webs.</a:t>
            </a:r>
          </a:p>
          <a:p>
            <a:endParaRPr lang="en-GB" dirty="0"/>
          </a:p>
          <a:p>
            <a:r>
              <a:rPr lang="en-GB" dirty="0"/>
              <a:t>Stretch: how can we measure the abundance of different species? Getting pupils to link back to B1.3 random sampling vs systematic sampling.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2083067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review prior learning from B1.3.</a:t>
            </a:r>
            <a:r>
              <a:rPr lang="en-GB" baseline="0" dirty="0"/>
              <a:t> Mark scheme provided in separate document for pupils to self or peer assess work.</a:t>
            </a:r>
          </a:p>
          <a:p>
            <a:r>
              <a:rPr lang="en-GB" baseline="0" dirty="0"/>
              <a:t>Annotation instructions can be changed depending on the equipment that pupils have.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u="none" baseline="0" dirty="0"/>
              <a:t>Alternative activity </a:t>
            </a:r>
            <a:r>
              <a:rPr lang="en-GB" baseline="0" dirty="0"/>
              <a:t>– print the definition cards (in separate document) and pupils play articulate, where they read out the definition and other members of their group have to suggest the keyword they are describing. You can scaffold this by giving specific group members more or less difficult definitions to explain. You may also want to add in more keywords or get pupils to write their own on scrap paper if you want to make the more engaging part longer. This can also be used as a matching activity.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Note: if printed double sided, the correct definition should be on the back of the keyword. </a:t>
            </a:r>
          </a:p>
          <a:p>
            <a:endParaRPr lang="en-GB" baseline="0" dirty="0"/>
          </a:p>
          <a:p>
            <a:r>
              <a:rPr lang="en-GB" sz="1200" b="1" u="none" kern="1200" dirty="0">
                <a:solidFill>
                  <a:schemeClr val="tx1"/>
                </a:solidFill>
                <a:effectLst/>
                <a:latin typeface="+mn-lt"/>
                <a:ea typeface="+mn-ea"/>
                <a:cs typeface="+mn-cs"/>
              </a:rPr>
              <a:t>Stretch </a:t>
            </a:r>
            <a:r>
              <a:rPr lang="en-GB" sz="1200" b="0" u="none"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practical will be covered in the next lesson on biodiversity):</a:t>
            </a:r>
          </a:p>
          <a:p>
            <a:r>
              <a:rPr lang="en-GB" sz="1200" kern="1200" dirty="0">
                <a:solidFill>
                  <a:schemeClr val="tx1"/>
                </a:solidFill>
                <a:effectLst/>
                <a:latin typeface="+mn-lt"/>
                <a:ea typeface="+mn-ea"/>
                <a:cs typeface="+mn-cs"/>
              </a:rPr>
              <a:t>Some students are researching the biodiversity of a field that contains a large oak tree. They have hypothesised that there will be fewer plants growing in the area around the tree than anywhere else in the field. Suggest a method for them to test their hypothesis and suggest a reason for their hypothesis. </a:t>
            </a: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2167683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EB6E178-76F2-4266-B864-66FFC78A1BD9}" type="datetimeFigureOut">
              <a:rPr lang="en-GB" smtClean="0"/>
              <a:t>25/05/2022</a:t>
            </a:fld>
            <a:endParaRPr lang="en-GB" dirty="0"/>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98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93454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552056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665373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755253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949356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35A1BB6-99C7-A540-8414-876CF76DB46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5514059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939924707"/>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cxnSp>
        <p:nvCxnSpPr>
          <p:cNvPr id="10" name="Straight Connector 9">
            <a:extLst>
              <a:ext uri="{FF2B5EF4-FFF2-40B4-BE49-F238E27FC236}">
                <a16:creationId xmlns:a16="http://schemas.microsoft.com/office/drawing/2014/main" id="{B94C7064-9949-6046-895B-3D250119BD98}"/>
              </a:ext>
            </a:extLst>
          </p:cNvPr>
          <p:cNvCxnSpPr>
            <a:cxnSpLocks/>
          </p:cNvCxnSpPr>
          <p:nvPr userDrawn="1"/>
        </p:nvCxnSpPr>
        <p:spPr>
          <a:xfrm>
            <a:off x="5932185" y="3541624"/>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041F4DA-9AC2-B448-A0B3-6137A5597F1A}"/>
              </a:ext>
            </a:extLst>
          </p:cNvPr>
          <p:cNvCxnSpPr>
            <a:cxnSpLocks/>
          </p:cNvCxnSpPr>
          <p:nvPr userDrawn="1"/>
        </p:nvCxnSpPr>
        <p:spPr>
          <a:xfrm>
            <a:off x="5943759" y="5098299"/>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8E6B189F-BE60-164B-9659-C82A3FA72C36}"/>
              </a:ext>
            </a:extLst>
          </p:cNvPr>
          <p:cNvCxnSpPr>
            <a:cxnSpLocks/>
          </p:cNvCxnSpPr>
          <p:nvPr userDrawn="1"/>
        </p:nvCxnSpPr>
        <p:spPr>
          <a:xfrm>
            <a:off x="5922535" y="5731167"/>
            <a:ext cx="341854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C1E3540-290E-7140-BF1B-3870953DB77D}"/>
              </a:ext>
            </a:extLst>
          </p:cNvPr>
          <p:cNvCxnSpPr/>
          <p:nvPr userDrawn="1"/>
        </p:nvCxnSpPr>
        <p:spPr>
          <a:xfrm flipH="1">
            <a:off x="9341084" y="3541624"/>
            <a:ext cx="21224" cy="264762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89047ED-A7B8-1F41-9F31-3EE8CC4C944E}"/>
              </a:ext>
            </a:extLst>
          </p:cNvPr>
          <p:cNvSpPr/>
          <p:nvPr userDrawn="1"/>
        </p:nvSpPr>
        <p:spPr>
          <a:xfrm>
            <a:off x="10833904" y="104172"/>
            <a:ext cx="1238491" cy="3935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descr="Graphical user interface, application&#10;&#10;Description automatically generated">
            <a:extLst>
              <a:ext uri="{FF2B5EF4-FFF2-40B4-BE49-F238E27FC236}">
                <a16:creationId xmlns:a16="http://schemas.microsoft.com/office/drawing/2014/main" id="{1749503D-8EEE-914F-ABD5-BECB273B1E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9803" y="5056"/>
            <a:ext cx="12311605" cy="6852944"/>
          </a:xfrm>
          <a:prstGeom prst="rect">
            <a:avLst/>
          </a:prstGeom>
        </p:spPr>
      </p:pic>
    </p:spTree>
    <p:extLst>
      <p:ext uri="{BB962C8B-B14F-4D97-AF65-F5344CB8AC3E}">
        <p14:creationId xmlns:p14="http://schemas.microsoft.com/office/powerpoint/2010/main" val="419108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419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01136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1650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9544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102114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3283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9053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25/05/2022</a:t>
            </a:fld>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17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9" r:id="rId15"/>
    <p:sldLayoutId id="2147483688" r:id="rId16"/>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5.xml"/><Relationship Id="rId5" Type="http://schemas.openxmlformats.org/officeDocument/2006/relationships/image" Target="../media/image6.tiff"/><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a:xfrm>
            <a:off x="685800" y="-1"/>
            <a:ext cx="10474200" cy="720000"/>
          </a:xfrm>
        </p:spPr>
        <p:txBody>
          <a:bodyPr/>
          <a:lstStyle/>
          <a:p>
            <a:r>
              <a:rPr lang="en-US" dirty="0">
                <a:latin typeface="+mj-lt"/>
              </a:rPr>
              <a:t>Interdependence Review</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1" y="1224642"/>
            <a:ext cx="4651931" cy="3416320"/>
          </a:xfrm>
          <a:prstGeom prst="rect">
            <a:avLst/>
          </a:prstGeom>
          <a:noFill/>
        </p:spPr>
        <p:txBody>
          <a:bodyPr wrap="square" rtlCol="0">
            <a:spAutoFit/>
          </a:bodyPr>
          <a:lstStyle/>
          <a:p>
            <a:r>
              <a:rPr lang="en-GB" sz="2400" dirty="0">
                <a:latin typeface="Century Gothic" panose="020B0502020202020204" pitchFamily="34" charset="0"/>
              </a:rPr>
              <a:t>Complete the worksheet</a:t>
            </a:r>
          </a:p>
          <a:p>
            <a:endParaRPr lang="en-GB" sz="2400" dirty="0">
              <a:latin typeface="Century Gothic" panose="020B0502020202020204" pitchFamily="34" charset="0"/>
            </a:endParaRPr>
          </a:p>
          <a:p>
            <a:r>
              <a:rPr lang="en-GB" sz="2400" dirty="0">
                <a:latin typeface="Century Gothic" panose="020B0502020202020204" pitchFamily="34" charset="0"/>
              </a:rPr>
              <a:t>Answering in full sentences where necessary</a:t>
            </a:r>
          </a:p>
          <a:p>
            <a:endParaRPr lang="en-GB" sz="2400" dirty="0">
              <a:latin typeface="Century Gothic" panose="020B0502020202020204" pitchFamily="34" charset="0"/>
            </a:endParaRPr>
          </a:p>
          <a:p>
            <a:r>
              <a:rPr lang="en-GB" sz="2400" dirty="0">
                <a:latin typeface="Century Gothic" panose="020B0502020202020204" pitchFamily="34" charset="0"/>
              </a:rPr>
              <a:t>Use different colours to annotate the food web</a:t>
            </a:r>
          </a:p>
          <a:p>
            <a:endParaRPr lang="en-US" sz="2400" dirty="0"/>
          </a:p>
          <a:p>
            <a:endParaRPr lang="en-US" sz="2400" dirty="0"/>
          </a:p>
        </p:txBody>
      </p:sp>
      <p:pic>
        <p:nvPicPr>
          <p:cNvPr id="10" name="Picture 9" descr="Graphical user interface, text, application&#10;&#10;Description automatically generated">
            <a:extLst>
              <a:ext uri="{FF2B5EF4-FFF2-40B4-BE49-F238E27FC236}">
                <a16:creationId xmlns:a16="http://schemas.microsoft.com/office/drawing/2014/main" id="{BC1A5DED-410E-9B60-AC3F-2CE84810C3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02189" y="201478"/>
            <a:ext cx="4829006" cy="6858000"/>
          </a:xfrm>
          <a:prstGeom prst="rect">
            <a:avLst/>
          </a:prstGeom>
          <a:ln>
            <a:solidFill>
              <a:schemeClr val="tx1"/>
            </a:solidFill>
          </a:ln>
        </p:spPr>
      </p:pic>
      <p:pic>
        <p:nvPicPr>
          <p:cNvPr id="8" name="Picture 7" descr="Table&#10;&#10;Description automatically generated with medium confidence">
            <a:extLst>
              <a:ext uri="{FF2B5EF4-FFF2-40B4-BE49-F238E27FC236}">
                <a16:creationId xmlns:a16="http://schemas.microsoft.com/office/drawing/2014/main" id="{73FC1519-671D-F4AA-AAB0-1F14BE1F7A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49818" y="464614"/>
            <a:ext cx="4885431" cy="6858000"/>
          </a:xfrm>
          <a:prstGeom prst="rect">
            <a:avLst/>
          </a:prstGeom>
          <a:ln>
            <a:solidFill>
              <a:schemeClr val="tx1"/>
            </a:solidFill>
          </a:ln>
        </p:spPr>
      </p:pic>
      <p:pic>
        <p:nvPicPr>
          <p:cNvPr id="6" name="Picture 5" descr="Diagram&#10;&#10;Description automatically generated">
            <a:extLst>
              <a:ext uri="{FF2B5EF4-FFF2-40B4-BE49-F238E27FC236}">
                <a16:creationId xmlns:a16="http://schemas.microsoft.com/office/drawing/2014/main" id="{BBFBAF52-83F7-8163-24FF-8B9285885C0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53872" y="921478"/>
            <a:ext cx="4821873" cy="6858000"/>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887135"/>
            <a:ext cx="10358154" cy="6340197"/>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best explains what the arrows on a food chain or food web represent?</a:t>
            </a:r>
          </a:p>
          <a:p>
            <a:pPr marL="457200" indent="-457200">
              <a:buFont typeface="Wingdings" pitchFamily="2" charset="2"/>
              <a:buChar char="q"/>
            </a:pPr>
            <a:r>
              <a:rPr lang="en-GB" sz="2400" dirty="0">
                <a:latin typeface="Century Gothic" panose="020B0502020202020204" pitchFamily="34" charset="0"/>
              </a:rPr>
              <a:t>A. Which animals are being eaten</a:t>
            </a:r>
          </a:p>
          <a:p>
            <a:pPr marL="457200" indent="-457200">
              <a:buFont typeface="Wingdings" pitchFamily="2" charset="2"/>
              <a:buChar char="q"/>
            </a:pPr>
            <a:r>
              <a:rPr lang="en-GB" sz="2400" dirty="0">
                <a:latin typeface="Century Gothic" panose="020B0502020202020204" pitchFamily="34" charset="0"/>
              </a:rPr>
              <a:t>B.  The direction of energy transfer</a:t>
            </a:r>
          </a:p>
          <a:p>
            <a:pPr marL="457200" indent="-457200">
              <a:buFont typeface="Wingdings" pitchFamily="2" charset="2"/>
              <a:buChar char="q"/>
            </a:pPr>
            <a:r>
              <a:rPr lang="en-GB" sz="2400" dirty="0">
                <a:latin typeface="Century Gothic" panose="020B0502020202020204" pitchFamily="34" charset="0"/>
              </a:rPr>
              <a:t>C. Producers, primary consumers and secondary consumers </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A primary consumer is…</a:t>
            </a:r>
          </a:p>
          <a:p>
            <a:pPr marL="457200" indent="-457200">
              <a:buFont typeface="Wingdings" pitchFamily="2" charset="2"/>
              <a:buChar char="q"/>
            </a:pPr>
            <a:r>
              <a:rPr lang="en-GB" sz="2400" dirty="0">
                <a:latin typeface="Century Gothic" panose="020B0502020202020204" pitchFamily="34" charset="0"/>
              </a:rPr>
              <a:t>A. A carnivore that only eats plants</a:t>
            </a:r>
          </a:p>
          <a:p>
            <a:pPr marL="457200" indent="-457200">
              <a:buFont typeface="Wingdings" pitchFamily="2" charset="2"/>
              <a:buChar char="q"/>
            </a:pPr>
            <a:r>
              <a:rPr lang="en-GB" sz="2400" dirty="0">
                <a:latin typeface="Century Gothic" panose="020B0502020202020204" pitchFamily="34" charset="0"/>
              </a:rPr>
              <a:t>B.  A herbivore that eats other animals</a:t>
            </a:r>
          </a:p>
          <a:p>
            <a:pPr marL="457200" indent="-457200">
              <a:buFont typeface="Wingdings" pitchFamily="2" charset="2"/>
              <a:buChar char="q"/>
            </a:pPr>
            <a:r>
              <a:rPr lang="en-GB" sz="2400" dirty="0">
                <a:latin typeface="Century Gothic" panose="020B0502020202020204" pitchFamily="34" charset="0"/>
              </a:rPr>
              <a:t>C. A herbivore that eats plants or algae</a:t>
            </a:r>
          </a:p>
          <a:p>
            <a:pPr marL="457200" indent="-457200"/>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3. What is the correct definition of a habitat?</a:t>
            </a:r>
          </a:p>
          <a:p>
            <a:pPr marL="457200" indent="-457200">
              <a:buFont typeface="Wingdings" pitchFamily="2" charset="2"/>
              <a:buChar char="q"/>
            </a:pPr>
            <a:r>
              <a:rPr lang="en-GB" sz="2400" dirty="0">
                <a:latin typeface="Century Gothic" panose="020B0502020202020204" pitchFamily="34" charset="0"/>
              </a:rPr>
              <a:t>A. The interaction between a community and the non-living parts of their environment</a:t>
            </a:r>
          </a:p>
          <a:p>
            <a:pPr marL="457200" indent="-457200">
              <a:buFont typeface="Wingdings" pitchFamily="2" charset="2"/>
              <a:buChar char="q"/>
            </a:pPr>
            <a:r>
              <a:rPr lang="en-GB" sz="2400" dirty="0">
                <a:latin typeface="Century Gothic" panose="020B0502020202020204" pitchFamily="34" charset="0"/>
              </a:rPr>
              <a:t>B. The place where an organism lives</a:t>
            </a:r>
          </a:p>
          <a:p>
            <a:pPr marL="457200" indent="-457200">
              <a:buFont typeface="Wingdings" pitchFamily="2" charset="2"/>
              <a:buChar char="q"/>
            </a:pPr>
            <a:r>
              <a:rPr lang="en-GB" sz="2400" dirty="0">
                <a:latin typeface="Century Gothic" panose="020B0502020202020204" pitchFamily="34" charset="0"/>
              </a:rPr>
              <a:t>C. Forest, ocean or desert</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dirty="0">
              <a:latin typeface="Century Gothic" panose="020B0502020202020204" pitchFamily="34" charset="0"/>
            </a:endParaRPr>
          </a:p>
        </p:txBody>
      </p:sp>
      <p:sp>
        <p:nvSpPr>
          <p:cNvPr id="25" name="TextBox 15">
            <a:extLst>
              <a:ext uri="{FF2B5EF4-FFF2-40B4-BE49-F238E27FC236}">
                <a16:creationId xmlns:a16="http://schemas.microsoft.com/office/drawing/2014/main" id="{9A2978FE-89EB-484D-BD59-56AD713DC92A}"/>
              </a:ext>
            </a:extLst>
          </p:cNvPr>
          <p:cNvSpPr txBox="1"/>
          <p:nvPr/>
        </p:nvSpPr>
        <p:spPr>
          <a:xfrm>
            <a:off x="436954" y="173748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6" name="TextBox 15">
            <a:extLst>
              <a:ext uri="{FF2B5EF4-FFF2-40B4-BE49-F238E27FC236}">
                <a16:creationId xmlns:a16="http://schemas.microsoft.com/office/drawing/2014/main" id="{3B4A567C-37D2-DC4E-B5E3-A0B76CD92DBC}"/>
              </a:ext>
            </a:extLst>
          </p:cNvPr>
          <p:cNvSpPr txBox="1"/>
          <p:nvPr/>
        </p:nvSpPr>
        <p:spPr>
          <a:xfrm>
            <a:off x="452452" y="394486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436954" y="5759757"/>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94843955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B3.2.1</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84108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mj-lt"/>
              </a:rPr>
              <a:t>Prior Knowledge Review</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0" y="1080000"/>
            <a:ext cx="8908508" cy="4431983"/>
          </a:xfrm>
          <a:prstGeom prst="rect">
            <a:avLst/>
          </a:prstGeom>
          <a:noFill/>
        </p:spPr>
        <p:txBody>
          <a:bodyPr wrap="square" lIns="0" tIns="0" rIns="0" bIns="0" rtlCol="0">
            <a:spAutoFit/>
          </a:bodyPr>
          <a:lstStyle/>
          <a:p>
            <a:r>
              <a:rPr lang="en-GB" sz="2400" b="1" dirty="0">
                <a:latin typeface="Century Gothic" panose="020B0502020202020204" pitchFamily="34" charset="0"/>
              </a:rPr>
              <a:t>Answer these questions using the food chain:</a:t>
            </a:r>
          </a:p>
          <a:p>
            <a:pPr marL="457200" indent="-457200">
              <a:buAutoNum type="arabicPeriod"/>
            </a:pPr>
            <a:r>
              <a:rPr lang="en-GB" sz="2400" dirty="0">
                <a:latin typeface="Century Gothic" panose="020B0502020202020204" pitchFamily="34" charset="0"/>
              </a:rPr>
              <a:t>State the producer in this food chain.</a:t>
            </a:r>
          </a:p>
          <a:p>
            <a:pPr marL="457200" indent="-457200">
              <a:buAutoNum type="arabicPeriod"/>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which species is the secondary consumer.</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which species is a predator and which is prey.</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process by which producers make their own food.</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How are herbivores and carnivores different?</a:t>
            </a:r>
          </a:p>
          <a:p>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A224E8AA-2C68-4C48-ACF8-3D530607C30C}"/>
              </a:ext>
            </a:extLst>
          </p:cNvPr>
          <p:cNvSpPr txBox="1"/>
          <p:nvPr/>
        </p:nvSpPr>
        <p:spPr>
          <a:xfrm>
            <a:off x="9208748" y="3566654"/>
            <a:ext cx="1789044" cy="461665"/>
          </a:xfrm>
          <a:prstGeom prst="rect">
            <a:avLst/>
          </a:prstGeom>
          <a:noFill/>
        </p:spPr>
        <p:txBody>
          <a:bodyPr wrap="square" rtlCol="0">
            <a:spAutoFit/>
          </a:bodyPr>
          <a:lstStyle/>
          <a:p>
            <a:r>
              <a:rPr lang="en-US" sz="2400" b="1" dirty="0">
                <a:latin typeface="Century Gothic" panose="020B0502020202020204" pitchFamily="34" charset="0"/>
              </a:rPr>
              <a:t>Grass</a:t>
            </a:r>
          </a:p>
        </p:txBody>
      </p:sp>
      <p:sp>
        <p:nvSpPr>
          <p:cNvPr id="6" name="TextBox 5">
            <a:extLst>
              <a:ext uri="{FF2B5EF4-FFF2-40B4-BE49-F238E27FC236}">
                <a16:creationId xmlns:a16="http://schemas.microsoft.com/office/drawing/2014/main" id="{16A9FB1E-4FFA-574C-B8CB-A3934CF77863}"/>
              </a:ext>
            </a:extLst>
          </p:cNvPr>
          <p:cNvSpPr txBox="1"/>
          <p:nvPr/>
        </p:nvSpPr>
        <p:spPr>
          <a:xfrm>
            <a:off x="9150715" y="2259512"/>
            <a:ext cx="1789044" cy="461665"/>
          </a:xfrm>
          <a:prstGeom prst="rect">
            <a:avLst/>
          </a:prstGeom>
          <a:noFill/>
        </p:spPr>
        <p:txBody>
          <a:bodyPr wrap="square" rtlCol="0">
            <a:spAutoFit/>
          </a:bodyPr>
          <a:lstStyle/>
          <a:p>
            <a:r>
              <a:rPr lang="en-US" sz="2400" b="1" dirty="0">
                <a:latin typeface="Century Gothic" panose="020B0502020202020204" pitchFamily="34" charset="0"/>
              </a:rPr>
              <a:t>Rabbit </a:t>
            </a:r>
          </a:p>
        </p:txBody>
      </p:sp>
      <p:sp>
        <p:nvSpPr>
          <p:cNvPr id="7" name="TextBox 6">
            <a:extLst>
              <a:ext uri="{FF2B5EF4-FFF2-40B4-BE49-F238E27FC236}">
                <a16:creationId xmlns:a16="http://schemas.microsoft.com/office/drawing/2014/main" id="{014AA019-7CC0-C947-84F5-4A29F7350681}"/>
              </a:ext>
            </a:extLst>
          </p:cNvPr>
          <p:cNvSpPr txBox="1"/>
          <p:nvPr/>
        </p:nvSpPr>
        <p:spPr>
          <a:xfrm>
            <a:off x="9348606" y="1080000"/>
            <a:ext cx="1789044" cy="461665"/>
          </a:xfrm>
          <a:prstGeom prst="rect">
            <a:avLst/>
          </a:prstGeom>
          <a:noFill/>
        </p:spPr>
        <p:txBody>
          <a:bodyPr wrap="square" rtlCol="0">
            <a:spAutoFit/>
          </a:bodyPr>
          <a:lstStyle/>
          <a:p>
            <a:r>
              <a:rPr lang="en-US" sz="2400" b="1" dirty="0">
                <a:latin typeface="Century Gothic" panose="020B0502020202020204" pitchFamily="34" charset="0"/>
              </a:rPr>
              <a:t>Fox </a:t>
            </a:r>
          </a:p>
        </p:txBody>
      </p:sp>
      <p:cxnSp>
        <p:nvCxnSpPr>
          <p:cNvPr id="8" name="Straight Arrow Connector 7">
            <a:extLst>
              <a:ext uri="{FF2B5EF4-FFF2-40B4-BE49-F238E27FC236}">
                <a16:creationId xmlns:a16="http://schemas.microsoft.com/office/drawing/2014/main" id="{D33978CD-91F8-E440-BF3B-1BC8EB0271CC}"/>
              </a:ext>
            </a:extLst>
          </p:cNvPr>
          <p:cNvCxnSpPr/>
          <p:nvPr/>
        </p:nvCxnSpPr>
        <p:spPr>
          <a:xfrm flipV="1">
            <a:off x="9706518" y="1515592"/>
            <a:ext cx="0" cy="69512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4FBB4EB-41C0-9D41-913B-F8F8FBE3D9B8}"/>
              </a:ext>
            </a:extLst>
          </p:cNvPr>
          <p:cNvCxnSpPr/>
          <p:nvPr/>
        </p:nvCxnSpPr>
        <p:spPr>
          <a:xfrm flipV="1">
            <a:off x="9699894" y="2767922"/>
            <a:ext cx="0" cy="69512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4A4310-5B87-C945-9559-916B8FC5D3C0}"/>
              </a:ext>
            </a:extLst>
          </p:cNvPr>
          <p:cNvSpPr txBox="1"/>
          <p:nvPr/>
        </p:nvSpPr>
        <p:spPr>
          <a:xfrm>
            <a:off x="1014052" y="1823350"/>
            <a:ext cx="6023566" cy="369332"/>
          </a:xfrm>
          <a:prstGeom prst="rect">
            <a:avLst/>
          </a:prstGeom>
          <a:noFill/>
        </p:spPr>
        <p:txBody>
          <a:bodyPr wrap="square" lIns="0" tIns="0" rIns="0" bIns="0" rtlCol="0">
            <a:spAutoFit/>
          </a:bodyPr>
          <a:lstStyle/>
          <a:p>
            <a:r>
              <a:rPr lang="en-GB" sz="2400" b="1" dirty="0">
                <a:solidFill>
                  <a:schemeClr val="accent1"/>
                </a:solidFill>
                <a:latin typeface="+mj-lt"/>
              </a:rPr>
              <a:t>Grass </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14052" y="2503132"/>
            <a:ext cx="6023566" cy="369332"/>
          </a:xfrm>
          <a:prstGeom prst="rect">
            <a:avLst/>
          </a:prstGeom>
          <a:noFill/>
        </p:spPr>
        <p:txBody>
          <a:bodyPr wrap="square" lIns="0" tIns="0" rIns="0" bIns="0" rtlCol="0">
            <a:spAutoFit/>
          </a:bodyPr>
          <a:lstStyle/>
          <a:p>
            <a:r>
              <a:rPr lang="en-GB" sz="2400" b="1" dirty="0">
                <a:solidFill>
                  <a:schemeClr val="accent1"/>
                </a:solidFill>
                <a:latin typeface="+mj-lt"/>
              </a:rPr>
              <a:t>Fox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14052" y="3243922"/>
            <a:ext cx="7280866" cy="369332"/>
          </a:xfrm>
          <a:prstGeom prst="rect">
            <a:avLst/>
          </a:prstGeom>
          <a:noFill/>
        </p:spPr>
        <p:txBody>
          <a:bodyPr wrap="square" lIns="0" tIns="0" rIns="0" bIns="0" rtlCol="0">
            <a:spAutoFit/>
          </a:bodyPr>
          <a:lstStyle/>
          <a:p>
            <a:r>
              <a:rPr lang="en-GB" sz="2400" b="1" dirty="0">
                <a:solidFill>
                  <a:schemeClr val="accent1"/>
                </a:solidFill>
                <a:latin typeface="+mj-lt"/>
              </a:rPr>
              <a:t>The fox is a predator and the rabbit is prey.</a:t>
            </a:r>
          </a:p>
        </p:txBody>
      </p:sp>
      <p:sp>
        <p:nvSpPr>
          <p:cNvPr id="13" name="TextBox 12">
            <a:extLst>
              <a:ext uri="{FF2B5EF4-FFF2-40B4-BE49-F238E27FC236}">
                <a16:creationId xmlns:a16="http://schemas.microsoft.com/office/drawing/2014/main" id="{5A82E40B-C350-4068-B9CD-C68C05862E83}"/>
              </a:ext>
            </a:extLst>
          </p:cNvPr>
          <p:cNvSpPr txBox="1"/>
          <p:nvPr/>
        </p:nvSpPr>
        <p:spPr>
          <a:xfrm>
            <a:off x="1014052" y="5143084"/>
            <a:ext cx="7280866" cy="738664"/>
          </a:xfrm>
          <a:prstGeom prst="rect">
            <a:avLst/>
          </a:prstGeom>
          <a:noFill/>
        </p:spPr>
        <p:txBody>
          <a:bodyPr wrap="square" lIns="0" tIns="0" rIns="0" bIns="0" rtlCol="0">
            <a:spAutoFit/>
          </a:bodyPr>
          <a:lstStyle/>
          <a:p>
            <a:r>
              <a:rPr lang="en-GB" sz="2400" b="1" dirty="0">
                <a:solidFill>
                  <a:schemeClr val="accent1"/>
                </a:solidFill>
                <a:latin typeface="+mj-lt"/>
              </a:rPr>
              <a:t>Herbivores only eat plants </a:t>
            </a:r>
            <a:r>
              <a:rPr lang="en-GB" sz="2400" b="1" u="sng" dirty="0">
                <a:solidFill>
                  <a:schemeClr val="accent1"/>
                </a:solidFill>
                <a:latin typeface="+mj-lt"/>
              </a:rPr>
              <a:t>whereas</a:t>
            </a:r>
            <a:r>
              <a:rPr lang="en-GB" sz="2400" b="1" dirty="0">
                <a:solidFill>
                  <a:schemeClr val="accent1"/>
                </a:solidFill>
                <a:latin typeface="+mj-lt"/>
              </a:rPr>
              <a:t> carnivores only eat meat/other animals</a:t>
            </a:r>
          </a:p>
        </p:txBody>
      </p:sp>
      <p:sp>
        <p:nvSpPr>
          <p:cNvPr id="14" name="TextBox 13">
            <a:extLst>
              <a:ext uri="{FF2B5EF4-FFF2-40B4-BE49-F238E27FC236}">
                <a16:creationId xmlns:a16="http://schemas.microsoft.com/office/drawing/2014/main" id="{6ED70126-3A73-4B88-8324-C00AB3F481F7}"/>
              </a:ext>
            </a:extLst>
          </p:cNvPr>
          <p:cNvSpPr txBox="1"/>
          <p:nvPr/>
        </p:nvSpPr>
        <p:spPr>
          <a:xfrm>
            <a:off x="1014052" y="4356170"/>
            <a:ext cx="7280866" cy="369332"/>
          </a:xfrm>
          <a:prstGeom prst="rect">
            <a:avLst/>
          </a:prstGeom>
          <a:noFill/>
        </p:spPr>
        <p:txBody>
          <a:bodyPr wrap="square" lIns="0" tIns="0" rIns="0" bIns="0" rtlCol="0">
            <a:spAutoFit/>
          </a:bodyPr>
          <a:lstStyle/>
          <a:p>
            <a:r>
              <a:rPr lang="en-GB" sz="2400" b="1" dirty="0">
                <a:solidFill>
                  <a:schemeClr val="accent1"/>
                </a:solidFill>
                <a:latin typeface="+mj-lt"/>
              </a:rPr>
              <a:t>Photosynthesis</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5953315" cy="430800"/>
          </a:xfrm>
        </p:spPr>
        <p:txBody>
          <a:bodyPr/>
          <a:lstStyle/>
          <a:p>
            <a:r>
              <a:rPr lang="en-US" dirty="0">
                <a:latin typeface="Century Gothic" panose="020B0502020202020204" pitchFamily="34" charset="0"/>
              </a:rPr>
              <a:t>Prior Knowledge Review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25/05/2022</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202793" y="5148995"/>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5" y="4464720"/>
            <a:ext cx="5488062" cy="2339102"/>
          </a:xfrm>
          <a:prstGeom prst="rect">
            <a:avLst/>
          </a:prstGeom>
          <a:noFill/>
        </p:spPr>
        <p:txBody>
          <a:bodyPr wrap="square" rtlCol="0">
            <a:spAutoFit/>
          </a:bodyPr>
          <a:lstStyle/>
          <a:p>
            <a:pPr marL="342900" indent="-342900">
              <a:buFont typeface="Wingdings" pitchFamily="2" charset="2"/>
              <a:buChar char="Ø"/>
            </a:pPr>
            <a:r>
              <a:rPr lang="en-US" sz="2000" b="1"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definitions of producer, consumer, predator and prey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transfer of energy through a food chain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importance of plants in food chains </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ecosystem</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habitat</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309708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photosynthesis</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species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consumer</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producer</a:t>
            </a:r>
          </a:p>
        </p:txBody>
      </p:sp>
    </p:spTree>
    <p:extLst>
      <p:ext uri="{BB962C8B-B14F-4D97-AF65-F5344CB8AC3E}">
        <p14:creationId xmlns:p14="http://schemas.microsoft.com/office/powerpoint/2010/main" val="9396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practice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48690"/>
            <a:ext cx="10910700" cy="4062651"/>
          </a:xfrm>
          <a:prstGeom prst="rect">
            <a:avLst/>
          </a:prstGeom>
          <a:noFill/>
        </p:spPr>
        <p:txBody>
          <a:bodyPr wrap="square" lIns="0" tIns="0" rIns="0" bIns="0" rtlCol="0">
            <a:spAutoFit/>
          </a:bodyPr>
          <a:lstStyle/>
          <a:p>
            <a:r>
              <a:rPr lang="en-GB" sz="2200" dirty="0">
                <a:latin typeface="Century Gothic" panose="020B0502020202020204" pitchFamily="34" charset="0"/>
              </a:rPr>
              <a:t>Organisms are </a:t>
            </a:r>
            <a:r>
              <a:rPr lang="en-GB" sz="2200" b="1" dirty="0">
                <a:latin typeface="Century Gothic" panose="020B0502020202020204" pitchFamily="34" charset="0"/>
              </a:rPr>
              <a:t>interdependent</a:t>
            </a:r>
          </a:p>
          <a:p>
            <a:endParaRPr lang="en-GB" sz="2200" b="1" dirty="0">
              <a:latin typeface="Century Gothic" panose="020B0502020202020204" pitchFamily="34" charset="0"/>
            </a:endParaRPr>
          </a:p>
          <a:p>
            <a:r>
              <a:rPr lang="en-GB" sz="2200" b="1" dirty="0">
                <a:latin typeface="Century Gothic" panose="020B0502020202020204" pitchFamily="34" charset="0"/>
              </a:rPr>
              <a:t>Feeding relationships </a:t>
            </a:r>
            <a:r>
              <a:rPr lang="en-GB" sz="2200" dirty="0">
                <a:latin typeface="Century Gothic" panose="020B0502020202020204" pitchFamily="34" charset="0"/>
              </a:rPr>
              <a:t>can be shown using food chains or food webs</a:t>
            </a:r>
          </a:p>
          <a:p>
            <a:endParaRPr lang="en-GB" sz="2200" dirty="0">
              <a:latin typeface="Century Gothic" panose="020B0502020202020204" pitchFamily="34" charset="0"/>
            </a:endParaRPr>
          </a:p>
          <a:p>
            <a:r>
              <a:rPr lang="en-GB" sz="2200" dirty="0">
                <a:latin typeface="Century Gothic" panose="020B0502020202020204" pitchFamily="34" charset="0"/>
              </a:rPr>
              <a:t>A </a:t>
            </a:r>
            <a:r>
              <a:rPr lang="en-GB" sz="2200" b="1" dirty="0">
                <a:latin typeface="Century Gothic" panose="020B0502020202020204" pitchFamily="34" charset="0"/>
              </a:rPr>
              <a:t>population</a:t>
            </a:r>
            <a:r>
              <a:rPr lang="en-GB" sz="2200" dirty="0">
                <a:latin typeface="Century Gothic" panose="020B0502020202020204" pitchFamily="34" charset="0"/>
              </a:rPr>
              <a:t> is a group of organisms of the same species</a:t>
            </a:r>
          </a:p>
          <a:p>
            <a:endParaRPr lang="en-GB" sz="2200" dirty="0">
              <a:latin typeface="Century Gothic" panose="020B0502020202020204" pitchFamily="34" charset="0"/>
            </a:endParaRPr>
          </a:p>
          <a:p>
            <a:r>
              <a:rPr lang="en-GB" sz="2200" dirty="0">
                <a:latin typeface="Century Gothic" panose="020B0502020202020204" pitchFamily="34" charset="0"/>
              </a:rPr>
              <a:t>A </a:t>
            </a:r>
            <a:r>
              <a:rPr lang="en-GB" sz="2200" b="1" dirty="0">
                <a:latin typeface="Century Gothic" panose="020B0502020202020204" pitchFamily="34" charset="0"/>
              </a:rPr>
              <a:t>community</a:t>
            </a:r>
            <a:r>
              <a:rPr lang="en-GB" sz="2200" dirty="0">
                <a:latin typeface="Century Gothic" panose="020B0502020202020204" pitchFamily="34" charset="0"/>
              </a:rPr>
              <a:t> is two or more populations of organisms (different species)</a:t>
            </a:r>
          </a:p>
          <a:p>
            <a:endParaRPr lang="en-GB" sz="2200" dirty="0">
              <a:latin typeface="Century Gothic" panose="020B0502020202020204" pitchFamily="34" charset="0"/>
            </a:endParaRPr>
          </a:p>
          <a:p>
            <a:r>
              <a:rPr lang="en-GB" sz="2200" dirty="0">
                <a:latin typeface="Century Gothic" panose="020B0502020202020204" pitchFamily="34" charset="0"/>
              </a:rPr>
              <a:t>A </a:t>
            </a:r>
            <a:r>
              <a:rPr lang="en-GB" sz="2200" b="1" dirty="0">
                <a:latin typeface="Century Gothic" panose="020B0502020202020204" pitchFamily="34" charset="0"/>
              </a:rPr>
              <a:t>habitat</a:t>
            </a:r>
            <a:r>
              <a:rPr lang="en-GB" sz="2200" dirty="0">
                <a:latin typeface="Century Gothic" panose="020B0502020202020204" pitchFamily="34" charset="0"/>
              </a:rPr>
              <a:t> is the place where an organism lives</a:t>
            </a:r>
          </a:p>
          <a:p>
            <a:endParaRPr lang="en-GB" sz="2200" dirty="0">
              <a:latin typeface="Century Gothic" panose="020B0502020202020204" pitchFamily="34" charset="0"/>
            </a:endParaRPr>
          </a:p>
          <a:p>
            <a:r>
              <a:rPr lang="en-GB" sz="2200" dirty="0">
                <a:latin typeface="Century Gothic" panose="020B0502020202020204" pitchFamily="34" charset="0"/>
              </a:rPr>
              <a:t>An </a:t>
            </a:r>
            <a:r>
              <a:rPr lang="en-GB" sz="2200" b="1" dirty="0">
                <a:latin typeface="Century Gothic" panose="020B0502020202020204" pitchFamily="34" charset="0"/>
              </a:rPr>
              <a:t>ecosystem</a:t>
            </a:r>
            <a:r>
              <a:rPr lang="en-GB" sz="2200" dirty="0">
                <a:latin typeface="Century Gothic" panose="020B0502020202020204" pitchFamily="34" charset="0"/>
              </a:rPr>
              <a:t> is the interaction between the community and the non-living parts of their environment (their habitat) </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Interdependence</a:t>
            </a:r>
          </a:p>
        </p:txBody>
      </p:sp>
      <p:pic>
        <p:nvPicPr>
          <p:cNvPr id="2" name="Picture 2" descr="Moor, High Moor, Swamp, Landscape">
            <a:extLst>
              <a:ext uri="{FF2B5EF4-FFF2-40B4-BE49-F238E27FC236}">
                <a16:creationId xmlns:a16="http://schemas.microsoft.com/office/drawing/2014/main" id="{ED85FE91-A6D3-8E6C-F2FE-A28E5A96BA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56850" y="5122340"/>
            <a:ext cx="6477000" cy="157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48690"/>
            <a:ext cx="10242300" cy="1015663"/>
          </a:xfrm>
          <a:prstGeom prst="rect">
            <a:avLst/>
          </a:prstGeom>
          <a:noFill/>
        </p:spPr>
        <p:txBody>
          <a:bodyPr wrap="square" lIns="0" tIns="0" rIns="0" bIns="0" rtlCol="0">
            <a:spAutoFit/>
          </a:bodyPr>
          <a:lstStyle/>
          <a:p>
            <a:r>
              <a:rPr lang="en-GB" sz="2200" dirty="0">
                <a:latin typeface="Century Gothic" panose="020B0502020202020204" pitchFamily="34" charset="0"/>
              </a:rPr>
              <a:t>Many food chains together within one community is called a food web</a:t>
            </a:r>
          </a:p>
          <a:p>
            <a:endParaRPr lang="en-GB" sz="2200" dirty="0">
              <a:latin typeface="Century Gothic" panose="020B0502020202020204" pitchFamily="34" charset="0"/>
            </a:endParaRPr>
          </a:p>
          <a:p>
            <a:r>
              <a:rPr lang="en-GB" sz="2200" dirty="0">
                <a:latin typeface="Century Gothic" panose="020B0502020202020204" pitchFamily="34" charset="0"/>
              </a:rPr>
              <a:t>Arrows show the direction of energy transfer </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Food chains and food webs</a:t>
            </a:r>
          </a:p>
        </p:txBody>
      </p:sp>
      <p:grpSp>
        <p:nvGrpSpPr>
          <p:cNvPr id="8" name="Google Shape;167;p26">
            <a:extLst>
              <a:ext uri="{FF2B5EF4-FFF2-40B4-BE49-F238E27FC236}">
                <a16:creationId xmlns:a16="http://schemas.microsoft.com/office/drawing/2014/main" id="{A3B8EEF1-47D2-455A-8929-A302A3215E8C}"/>
              </a:ext>
            </a:extLst>
          </p:cNvPr>
          <p:cNvGrpSpPr/>
          <p:nvPr/>
        </p:nvGrpSpPr>
        <p:grpSpPr>
          <a:xfrm>
            <a:off x="1072984" y="2960289"/>
            <a:ext cx="5395274" cy="2823900"/>
            <a:chOff x="3539417" y="2011818"/>
            <a:chExt cx="5029892" cy="2454911"/>
          </a:xfrm>
        </p:grpSpPr>
        <p:sp>
          <p:nvSpPr>
            <p:cNvPr id="9" name="Google Shape;168;p26">
              <a:extLst>
                <a:ext uri="{FF2B5EF4-FFF2-40B4-BE49-F238E27FC236}">
                  <a16:creationId xmlns:a16="http://schemas.microsoft.com/office/drawing/2014/main" id="{3BD46222-C39E-42F7-A89B-B87143076C35}"/>
                </a:ext>
              </a:extLst>
            </p:cNvPr>
            <p:cNvSpPr/>
            <p:nvPr/>
          </p:nvSpPr>
          <p:spPr>
            <a:xfrm>
              <a:off x="5534381" y="4005064"/>
              <a:ext cx="1013419"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dirty="0">
                  <a:solidFill>
                    <a:schemeClr val="dk1"/>
                  </a:solidFill>
                  <a:latin typeface="Century Gothic"/>
                  <a:ea typeface="Century Gothic"/>
                  <a:cs typeface="Century Gothic"/>
                  <a:sym typeface="Century Gothic"/>
                </a:rPr>
                <a:t>Grass</a:t>
              </a:r>
              <a:endParaRPr sz="2400" b="0" i="0" u="none" strike="noStrike" cap="none" dirty="0">
                <a:solidFill>
                  <a:srgbClr val="000000"/>
                </a:solidFill>
                <a:latin typeface="Arial"/>
                <a:ea typeface="Arial"/>
                <a:cs typeface="Arial"/>
                <a:sym typeface="Arial"/>
              </a:endParaRPr>
            </a:p>
          </p:txBody>
        </p:sp>
        <p:sp>
          <p:nvSpPr>
            <p:cNvPr id="10" name="Google Shape;169;p26">
              <a:extLst>
                <a:ext uri="{FF2B5EF4-FFF2-40B4-BE49-F238E27FC236}">
                  <a16:creationId xmlns:a16="http://schemas.microsoft.com/office/drawing/2014/main" id="{BD696F68-9A03-4EE3-9F89-545B2E2753ED}"/>
                </a:ext>
              </a:extLst>
            </p:cNvPr>
            <p:cNvSpPr/>
            <p:nvPr/>
          </p:nvSpPr>
          <p:spPr>
            <a:xfrm>
              <a:off x="3647728" y="3063119"/>
              <a:ext cx="1140056"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Rabbit</a:t>
              </a:r>
              <a:endParaRPr sz="2400" b="0" i="0" u="none" strike="noStrike" cap="none">
                <a:solidFill>
                  <a:srgbClr val="000000"/>
                </a:solidFill>
                <a:latin typeface="Arial"/>
                <a:ea typeface="Arial"/>
                <a:cs typeface="Arial"/>
                <a:sym typeface="Arial"/>
              </a:endParaRPr>
            </a:p>
          </p:txBody>
        </p:sp>
        <p:sp>
          <p:nvSpPr>
            <p:cNvPr id="11" name="Google Shape;170;p26">
              <a:extLst>
                <a:ext uri="{FF2B5EF4-FFF2-40B4-BE49-F238E27FC236}">
                  <a16:creationId xmlns:a16="http://schemas.microsoft.com/office/drawing/2014/main" id="{D14B3BAD-1A4E-4290-BD0A-C68CE716F667}"/>
                </a:ext>
              </a:extLst>
            </p:cNvPr>
            <p:cNvSpPr/>
            <p:nvPr/>
          </p:nvSpPr>
          <p:spPr>
            <a:xfrm>
              <a:off x="5471062" y="3086581"/>
              <a:ext cx="1077539"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Insect</a:t>
              </a:r>
              <a:endParaRPr sz="2400" b="0" i="0" u="none" strike="noStrike" cap="none">
                <a:solidFill>
                  <a:srgbClr val="000000"/>
                </a:solidFill>
                <a:latin typeface="Arial"/>
                <a:ea typeface="Arial"/>
                <a:cs typeface="Arial"/>
                <a:sym typeface="Arial"/>
              </a:endParaRPr>
            </a:p>
          </p:txBody>
        </p:sp>
        <p:sp>
          <p:nvSpPr>
            <p:cNvPr id="12" name="Google Shape;171;p26">
              <a:extLst>
                <a:ext uri="{FF2B5EF4-FFF2-40B4-BE49-F238E27FC236}">
                  <a16:creationId xmlns:a16="http://schemas.microsoft.com/office/drawing/2014/main" id="{70B410A4-1A63-4315-9DE1-1EC3CA017B0C}"/>
                </a:ext>
              </a:extLst>
            </p:cNvPr>
            <p:cNvSpPr/>
            <p:nvPr/>
          </p:nvSpPr>
          <p:spPr>
            <a:xfrm>
              <a:off x="7762678" y="3086580"/>
              <a:ext cx="806631"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Slug</a:t>
              </a:r>
              <a:endParaRPr sz="2400" b="0" i="0" u="none" strike="noStrike" cap="none">
                <a:solidFill>
                  <a:srgbClr val="000000"/>
                </a:solidFill>
                <a:latin typeface="Arial"/>
                <a:ea typeface="Arial"/>
                <a:cs typeface="Arial"/>
                <a:sym typeface="Arial"/>
              </a:endParaRPr>
            </a:p>
          </p:txBody>
        </p:sp>
        <p:sp>
          <p:nvSpPr>
            <p:cNvPr id="13" name="Google Shape;172;p26">
              <a:extLst>
                <a:ext uri="{FF2B5EF4-FFF2-40B4-BE49-F238E27FC236}">
                  <a16:creationId xmlns:a16="http://schemas.microsoft.com/office/drawing/2014/main" id="{F40A8FF9-5E2F-48AA-A115-13B5D933D42F}"/>
                </a:ext>
              </a:extLst>
            </p:cNvPr>
            <p:cNvSpPr/>
            <p:nvPr/>
          </p:nvSpPr>
          <p:spPr>
            <a:xfrm>
              <a:off x="7651555" y="2011819"/>
              <a:ext cx="849913"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Bird </a:t>
              </a:r>
              <a:endParaRPr sz="2400" b="0" i="0" u="none" strike="noStrike" cap="none">
                <a:solidFill>
                  <a:srgbClr val="000000"/>
                </a:solidFill>
                <a:latin typeface="Arial"/>
                <a:ea typeface="Arial"/>
                <a:cs typeface="Arial"/>
                <a:sym typeface="Arial"/>
              </a:endParaRPr>
            </a:p>
          </p:txBody>
        </p:sp>
        <p:sp>
          <p:nvSpPr>
            <p:cNvPr id="14" name="Google Shape;173;p26">
              <a:extLst>
                <a:ext uri="{FF2B5EF4-FFF2-40B4-BE49-F238E27FC236}">
                  <a16:creationId xmlns:a16="http://schemas.microsoft.com/office/drawing/2014/main" id="{C7E0819C-6E01-4B6B-BE1D-CDF9D6648EF4}"/>
                </a:ext>
              </a:extLst>
            </p:cNvPr>
            <p:cNvSpPr/>
            <p:nvPr/>
          </p:nvSpPr>
          <p:spPr>
            <a:xfrm>
              <a:off x="5693442" y="2011819"/>
              <a:ext cx="867545"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Vole</a:t>
              </a:r>
              <a:endParaRPr sz="2400" b="0" i="0" u="none" strike="noStrike" cap="none">
                <a:solidFill>
                  <a:srgbClr val="000000"/>
                </a:solidFill>
                <a:latin typeface="Arial"/>
                <a:ea typeface="Arial"/>
                <a:cs typeface="Arial"/>
                <a:sym typeface="Arial"/>
              </a:endParaRPr>
            </a:p>
          </p:txBody>
        </p:sp>
        <p:sp>
          <p:nvSpPr>
            <p:cNvPr id="15" name="Google Shape;174;p26">
              <a:extLst>
                <a:ext uri="{FF2B5EF4-FFF2-40B4-BE49-F238E27FC236}">
                  <a16:creationId xmlns:a16="http://schemas.microsoft.com/office/drawing/2014/main" id="{EF4511F5-879B-44B7-9FEE-8FDB42448238}"/>
                </a:ext>
              </a:extLst>
            </p:cNvPr>
            <p:cNvSpPr/>
            <p:nvPr/>
          </p:nvSpPr>
          <p:spPr>
            <a:xfrm>
              <a:off x="3539417" y="2011818"/>
              <a:ext cx="819455" cy="461665"/>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dk1"/>
                  </a:solidFill>
                  <a:latin typeface="Century Gothic"/>
                  <a:ea typeface="Century Gothic"/>
                  <a:cs typeface="Century Gothic"/>
                  <a:sym typeface="Century Gothic"/>
                </a:rPr>
                <a:t>Wolf</a:t>
              </a:r>
              <a:endParaRPr sz="2400" b="0" i="0" u="none" strike="noStrike" cap="none">
                <a:solidFill>
                  <a:srgbClr val="000000"/>
                </a:solidFill>
                <a:latin typeface="Arial"/>
                <a:ea typeface="Arial"/>
                <a:cs typeface="Arial"/>
                <a:sym typeface="Arial"/>
              </a:endParaRPr>
            </a:p>
          </p:txBody>
        </p:sp>
        <p:cxnSp>
          <p:nvCxnSpPr>
            <p:cNvPr id="16" name="Google Shape;175;p26">
              <a:extLst>
                <a:ext uri="{FF2B5EF4-FFF2-40B4-BE49-F238E27FC236}">
                  <a16:creationId xmlns:a16="http://schemas.microsoft.com/office/drawing/2014/main" id="{1E394117-91DD-465A-A55A-792A47E75E85}"/>
                </a:ext>
              </a:extLst>
            </p:cNvPr>
            <p:cNvCxnSpPr>
              <a:cxnSpLocks/>
              <a:endCxn id="12" idx="1"/>
            </p:cNvCxnSpPr>
            <p:nvPr/>
          </p:nvCxnSpPr>
          <p:spPr>
            <a:xfrm flipV="1">
              <a:off x="6547800" y="3317413"/>
              <a:ext cx="1214879" cy="737922"/>
            </a:xfrm>
            <a:prstGeom prst="straightConnector1">
              <a:avLst/>
            </a:prstGeom>
            <a:noFill/>
            <a:ln w="38100" cap="flat" cmpd="sng">
              <a:solidFill>
                <a:schemeClr val="dk1"/>
              </a:solidFill>
              <a:prstDash val="solid"/>
              <a:round/>
              <a:headEnd type="none" w="sm" len="sm"/>
              <a:tailEnd type="triangle" w="med" len="med"/>
            </a:ln>
          </p:spPr>
        </p:cxnSp>
        <p:cxnSp>
          <p:nvCxnSpPr>
            <p:cNvPr id="17" name="Google Shape;176;p26">
              <a:extLst>
                <a:ext uri="{FF2B5EF4-FFF2-40B4-BE49-F238E27FC236}">
                  <a16:creationId xmlns:a16="http://schemas.microsoft.com/office/drawing/2014/main" id="{3FE560E8-8406-4034-8355-6CCFB28F1B0D}"/>
                </a:ext>
              </a:extLst>
            </p:cNvPr>
            <p:cNvCxnSpPr>
              <a:endCxn id="10" idx="3"/>
            </p:cNvCxnSpPr>
            <p:nvPr/>
          </p:nvCxnSpPr>
          <p:spPr>
            <a:xfrm rot="10800000">
              <a:off x="4787784" y="3293951"/>
              <a:ext cx="767100" cy="741600"/>
            </a:xfrm>
            <a:prstGeom prst="straightConnector1">
              <a:avLst/>
            </a:prstGeom>
            <a:noFill/>
            <a:ln w="38100" cap="flat" cmpd="sng">
              <a:solidFill>
                <a:schemeClr val="dk1"/>
              </a:solidFill>
              <a:prstDash val="solid"/>
              <a:round/>
              <a:headEnd type="none" w="sm" len="sm"/>
              <a:tailEnd type="triangle" w="med" len="med"/>
            </a:ln>
          </p:spPr>
        </p:cxnSp>
        <p:cxnSp>
          <p:nvCxnSpPr>
            <p:cNvPr id="18" name="Google Shape;177;p26">
              <a:extLst>
                <a:ext uri="{FF2B5EF4-FFF2-40B4-BE49-F238E27FC236}">
                  <a16:creationId xmlns:a16="http://schemas.microsoft.com/office/drawing/2014/main" id="{3B9F15FA-006C-46DE-9D51-AFCF8A3285EA}"/>
                </a:ext>
              </a:extLst>
            </p:cNvPr>
            <p:cNvCxnSpPr>
              <a:stCxn id="9" idx="0"/>
              <a:endCxn id="11" idx="2"/>
            </p:cNvCxnSpPr>
            <p:nvPr/>
          </p:nvCxnSpPr>
          <p:spPr>
            <a:xfrm rot="10800000">
              <a:off x="6009890" y="3548164"/>
              <a:ext cx="31200" cy="456900"/>
            </a:xfrm>
            <a:prstGeom prst="straightConnector1">
              <a:avLst/>
            </a:prstGeom>
            <a:noFill/>
            <a:ln w="38100" cap="flat" cmpd="sng">
              <a:solidFill>
                <a:schemeClr val="dk1"/>
              </a:solidFill>
              <a:prstDash val="solid"/>
              <a:round/>
              <a:headEnd type="none" w="sm" len="sm"/>
              <a:tailEnd type="triangle" w="med" len="med"/>
            </a:ln>
          </p:spPr>
        </p:cxnSp>
        <p:cxnSp>
          <p:nvCxnSpPr>
            <p:cNvPr id="19" name="Google Shape;178;p26">
              <a:extLst>
                <a:ext uri="{FF2B5EF4-FFF2-40B4-BE49-F238E27FC236}">
                  <a16:creationId xmlns:a16="http://schemas.microsoft.com/office/drawing/2014/main" id="{D8DAF7E0-6F3B-425B-A4E7-74178CAA7768}"/>
                </a:ext>
              </a:extLst>
            </p:cNvPr>
            <p:cNvCxnSpPr>
              <a:cxnSpLocks/>
            </p:cNvCxnSpPr>
            <p:nvPr/>
          </p:nvCxnSpPr>
          <p:spPr>
            <a:xfrm flipV="1">
              <a:off x="6526560" y="2435237"/>
              <a:ext cx="1112610" cy="719114"/>
            </a:xfrm>
            <a:prstGeom prst="straightConnector1">
              <a:avLst/>
            </a:prstGeom>
            <a:noFill/>
            <a:ln w="38100" cap="flat" cmpd="sng">
              <a:solidFill>
                <a:schemeClr val="dk1"/>
              </a:solidFill>
              <a:prstDash val="solid"/>
              <a:round/>
              <a:headEnd type="none" w="sm" len="sm"/>
              <a:tailEnd type="triangle" w="med" len="med"/>
            </a:ln>
          </p:spPr>
        </p:cxnSp>
        <p:cxnSp>
          <p:nvCxnSpPr>
            <p:cNvPr id="20" name="Google Shape;179;p26">
              <a:extLst>
                <a:ext uri="{FF2B5EF4-FFF2-40B4-BE49-F238E27FC236}">
                  <a16:creationId xmlns:a16="http://schemas.microsoft.com/office/drawing/2014/main" id="{64E0C74D-51FB-4306-BFF8-B6DE93BE00F3}"/>
                </a:ext>
              </a:extLst>
            </p:cNvPr>
            <p:cNvCxnSpPr>
              <a:endCxn id="14" idx="2"/>
            </p:cNvCxnSpPr>
            <p:nvPr/>
          </p:nvCxnSpPr>
          <p:spPr>
            <a:xfrm rot="10800000">
              <a:off x="6127217" y="2473484"/>
              <a:ext cx="31500" cy="630300"/>
            </a:xfrm>
            <a:prstGeom prst="straightConnector1">
              <a:avLst/>
            </a:prstGeom>
            <a:noFill/>
            <a:ln w="38100" cap="flat" cmpd="sng">
              <a:solidFill>
                <a:schemeClr val="dk1"/>
              </a:solidFill>
              <a:prstDash val="solid"/>
              <a:round/>
              <a:headEnd type="none" w="sm" len="sm"/>
              <a:tailEnd type="triangle" w="med" len="med"/>
            </a:ln>
          </p:spPr>
        </p:cxnSp>
        <p:cxnSp>
          <p:nvCxnSpPr>
            <p:cNvPr id="21" name="Google Shape;180;p26">
              <a:extLst>
                <a:ext uri="{FF2B5EF4-FFF2-40B4-BE49-F238E27FC236}">
                  <a16:creationId xmlns:a16="http://schemas.microsoft.com/office/drawing/2014/main" id="{7DEDAD6A-7B9B-411B-9F6B-FC1878792765}"/>
                </a:ext>
              </a:extLst>
            </p:cNvPr>
            <p:cNvCxnSpPr>
              <a:endCxn id="13" idx="2"/>
            </p:cNvCxnSpPr>
            <p:nvPr/>
          </p:nvCxnSpPr>
          <p:spPr>
            <a:xfrm rot="10800000">
              <a:off x="8076516" y="2473484"/>
              <a:ext cx="140700" cy="613200"/>
            </a:xfrm>
            <a:prstGeom prst="straightConnector1">
              <a:avLst/>
            </a:prstGeom>
            <a:noFill/>
            <a:ln w="38100" cap="flat" cmpd="sng">
              <a:solidFill>
                <a:schemeClr val="dk1"/>
              </a:solidFill>
              <a:prstDash val="solid"/>
              <a:round/>
              <a:headEnd type="none" w="sm" len="sm"/>
              <a:tailEnd type="triangle" w="med" len="med"/>
            </a:ln>
          </p:spPr>
        </p:cxnSp>
        <p:cxnSp>
          <p:nvCxnSpPr>
            <p:cNvPr id="22" name="Google Shape;181;p26">
              <a:extLst>
                <a:ext uri="{FF2B5EF4-FFF2-40B4-BE49-F238E27FC236}">
                  <a16:creationId xmlns:a16="http://schemas.microsoft.com/office/drawing/2014/main" id="{7F459670-1BAD-4D02-AB4D-7D081E1CF232}"/>
                </a:ext>
              </a:extLst>
            </p:cNvPr>
            <p:cNvCxnSpPr/>
            <p:nvPr/>
          </p:nvCxnSpPr>
          <p:spPr>
            <a:xfrm rot="10800000">
              <a:off x="4115931" y="2485059"/>
              <a:ext cx="15629" cy="613096"/>
            </a:xfrm>
            <a:prstGeom prst="straightConnector1">
              <a:avLst/>
            </a:prstGeom>
            <a:noFill/>
            <a:ln w="38100" cap="flat" cmpd="sng">
              <a:solidFill>
                <a:schemeClr val="dk1"/>
              </a:solidFill>
              <a:prstDash val="solid"/>
              <a:round/>
              <a:headEnd type="none" w="sm" len="sm"/>
              <a:tailEnd type="triangle" w="med" len="med"/>
            </a:ln>
          </p:spPr>
        </p:cxnSp>
      </p:grpSp>
      <p:sp>
        <p:nvSpPr>
          <p:cNvPr id="32" name="Google Shape;184;p26">
            <a:extLst>
              <a:ext uri="{FF2B5EF4-FFF2-40B4-BE49-F238E27FC236}">
                <a16:creationId xmlns:a16="http://schemas.microsoft.com/office/drawing/2014/main" id="{FCC423D8-8314-4C60-A8A2-0AFB16218F5F}"/>
              </a:ext>
            </a:extLst>
          </p:cNvPr>
          <p:cNvSpPr txBox="1"/>
          <p:nvPr/>
        </p:nvSpPr>
        <p:spPr>
          <a:xfrm>
            <a:off x="7211214" y="3339443"/>
            <a:ext cx="446449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latin typeface="Century Gothic"/>
                <a:ea typeface="Century Gothic"/>
                <a:cs typeface="Century Gothic"/>
                <a:sym typeface="Century Gothic"/>
              </a:rPr>
              <a:t>Grass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rabbit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wolf</a:t>
            </a:r>
            <a:endParaRPr sz="2400" i="0" u="none" strike="noStrike" cap="none" dirty="0">
              <a:latin typeface="Century Gothic"/>
              <a:ea typeface="Century Gothic"/>
              <a:cs typeface="Century Gothic"/>
              <a:sym typeface="Century Gothic"/>
            </a:endParaRPr>
          </a:p>
        </p:txBody>
      </p:sp>
      <p:sp>
        <p:nvSpPr>
          <p:cNvPr id="33" name="Google Shape;185;p26">
            <a:extLst>
              <a:ext uri="{FF2B5EF4-FFF2-40B4-BE49-F238E27FC236}">
                <a16:creationId xmlns:a16="http://schemas.microsoft.com/office/drawing/2014/main" id="{E7437FF0-9B5F-4388-B190-77C58E2A43B9}"/>
              </a:ext>
            </a:extLst>
          </p:cNvPr>
          <p:cNvSpPr txBox="1"/>
          <p:nvPr/>
        </p:nvSpPr>
        <p:spPr>
          <a:xfrm>
            <a:off x="7211214" y="3811931"/>
            <a:ext cx="446449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latin typeface="Century Gothic"/>
                <a:ea typeface="Century Gothic"/>
                <a:cs typeface="Century Gothic"/>
                <a:sym typeface="Century Gothic"/>
              </a:rPr>
              <a:t>Grass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insect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vole</a:t>
            </a:r>
            <a:endParaRPr sz="2400" i="0" u="none" strike="noStrike" cap="none" dirty="0">
              <a:latin typeface="Century Gothic"/>
              <a:ea typeface="Century Gothic"/>
              <a:cs typeface="Century Gothic"/>
              <a:sym typeface="Century Gothic"/>
            </a:endParaRPr>
          </a:p>
        </p:txBody>
      </p:sp>
      <p:sp>
        <p:nvSpPr>
          <p:cNvPr id="34" name="Google Shape;186;p26">
            <a:extLst>
              <a:ext uri="{FF2B5EF4-FFF2-40B4-BE49-F238E27FC236}">
                <a16:creationId xmlns:a16="http://schemas.microsoft.com/office/drawing/2014/main" id="{ED6F962A-8C05-4F14-AE70-03DC80EEE53B}"/>
              </a:ext>
            </a:extLst>
          </p:cNvPr>
          <p:cNvSpPr txBox="1"/>
          <p:nvPr/>
        </p:nvSpPr>
        <p:spPr>
          <a:xfrm>
            <a:off x="7211214" y="4332970"/>
            <a:ext cx="446449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latin typeface="Century Gothic"/>
                <a:ea typeface="Century Gothic"/>
                <a:cs typeface="Century Gothic"/>
                <a:sym typeface="Century Gothic"/>
              </a:rPr>
              <a:t>Grass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insect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bird</a:t>
            </a:r>
            <a:endParaRPr sz="2400" i="0" u="none" strike="noStrike" cap="none" dirty="0">
              <a:latin typeface="Century Gothic"/>
              <a:ea typeface="Century Gothic"/>
              <a:cs typeface="Century Gothic"/>
              <a:sym typeface="Century Gothic"/>
            </a:endParaRPr>
          </a:p>
        </p:txBody>
      </p:sp>
      <p:sp>
        <p:nvSpPr>
          <p:cNvPr id="35" name="Google Shape;187;p26">
            <a:extLst>
              <a:ext uri="{FF2B5EF4-FFF2-40B4-BE49-F238E27FC236}">
                <a16:creationId xmlns:a16="http://schemas.microsoft.com/office/drawing/2014/main" id="{E07B4D9D-7D81-4C12-820B-E08533C1F6CD}"/>
              </a:ext>
            </a:extLst>
          </p:cNvPr>
          <p:cNvSpPr txBox="1"/>
          <p:nvPr/>
        </p:nvSpPr>
        <p:spPr>
          <a:xfrm>
            <a:off x="7227204" y="4875737"/>
            <a:ext cx="446449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i="0" u="none" strike="noStrike" cap="none" dirty="0">
                <a:latin typeface="Century Gothic"/>
                <a:ea typeface="Century Gothic"/>
                <a:cs typeface="Century Gothic"/>
                <a:sym typeface="Century Gothic"/>
              </a:rPr>
              <a:t>Grass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slug </a:t>
            </a:r>
            <a:r>
              <a:rPr lang="en-GB" sz="2400" i="0" u="none" strike="noStrike" cap="none" dirty="0">
                <a:latin typeface="Century Gothic"/>
                <a:ea typeface="Century Gothic"/>
                <a:cs typeface="Century Gothic"/>
                <a:sym typeface="Wingdings" pitchFamily="2" charset="2"/>
              </a:rPr>
              <a:t></a:t>
            </a:r>
            <a:r>
              <a:rPr lang="en-GB" sz="2400" i="0" u="none" strike="noStrike" cap="none" dirty="0">
                <a:latin typeface="Century Gothic"/>
                <a:ea typeface="Century Gothic"/>
                <a:cs typeface="Century Gothic"/>
                <a:sym typeface="Century Gothic"/>
              </a:rPr>
              <a:t> bird</a:t>
            </a:r>
            <a:endParaRPr sz="2400" i="0" u="none" strike="noStrike" cap="none" dirty="0">
              <a:latin typeface="Century Gothic"/>
              <a:ea typeface="Century Gothic"/>
              <a:cs typeface="Century Gothic"/>
              <a:sym typeface="Century Gothic"/>
            </a:endParaRPr>
          </a:p>
        </p:txBody>
      </p:sp>
    </p:spTree>
    <p:extLst>
      <p:ext uri="{BB962C8B-B14F-4D97-AF65-F5344CB8AC3E}">
        <p14:creationId xmlns:p14="http://schemas.microsoft.com/office/powerpoint/2010/main" val="551610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92900"/>
            <a:ext cx="9499350" cy="5539978"/>
          </a:xfrm>
          <a:prstGeom prst="rect">
            <a:avLst/>
          </a:prstGeom>
          <a:noFill/>
        </p:spPr>
        <p:txBody>
          <a:bodyPr wrap="square" lIns="0" tIns="0" rIns="0" bIns="0" rtlCol="0">
            <a:spAutoFit/>
          </a:bodyPr>
          <a:lstStyle/>
          <a:p>
            <a:r>
              <a:rPr lang="en-GB" sz="2400" dirty="0">
                <a:latin typeface="Century Gothic" panose="020B0502020202020204" pitchFamily="34" charset="0"/>
              </a:rPr>
              <a:t>State the correct word for each definition:</a:t>
            </a:r>
          </a:p>
          <a:p>
            <a:endParaRPr lang="en-GB" sz="2400" dirty="0">
              <a:latin typeface="Century Gothic" panose="020B0502020202020204" pitchFamily="34" charset="0"/>
            </a:endParaRPr>
          </a:p>
          <a:p>
            <a:pPr marL="457200" indent="-457200">
              <a:lnSpc>
                <a:spcPct val="150000"/>
              </a:lnSpc>
              <a:buFont typeface="+mj-lt"/>
              <a:buAutoNum type="alphaLcPeriod"/>
            </a:pPr>
            <a:r>
              <a:rPr lang="en-GB" sz="2400" dirty="0">
                <a:latin typeface="Century Gothic" panose="020B0502020202020204" pitchFamily="34" charset="0"/>
              </a:rPr>
              <a:t>A consumer that only eats plants and algae</a:t>
            </a:r>
          </a:p>
          <a:p>
            <a:pPr marL="457200" indent="-457200">
              <a:lnSpc>
                <a:spcPct val="150000"/>
              </a:lnSpc>
              <a:buFont typeface="+mj-lt"/>
              <a:buAutoNum type="alphaLcPeriod"/>
            </a:pPr>
            <a:r>
              <a:rPr lang="en-GB" sz="2400" dirty="0">
                <a:latin typeface="Century Gothic" panose="020B0502020202020204" pitchFamily="34" charset="0"/>
              </a:rPr>
              <a:t>The place where an organism lives</a:t>
            </a:r>
          </a:p>
          <a:p>
            <a:pPr marL="457200" indent="-457200">
              <a:lnSpc>
                <a:spcPct val="150000"/>
              </a:lnSpc>
              <a:buFont typeface="+mj-lt"/>
              <a:buAutoNum type="alphaLcPeriod"/>
            </a:pPr>
            <a:r>
              <a:rPr lang="en-GB" sz="2400" dirty="0">
                <a:latin typeface="Century Gothic" panose="020B0502020202020204" pitchFamily="34" charset="0"/>
              </a:rPr>
              <a:t>A carnivore with no predators (at the top of the food chain)</a:t>
            </a:r>
          </a:p>
          <a:p>
            <a:pPr marL="457200" indent="-457200">
              <a:lnSpc>
                <a:spcPct val="150000"/>
              </a:lnSpc>
              <a:buFont typeface="+mj-lt"/>
              <a:buAutoNum type="alphaLcPeriod"/>
            </a:pPr>
            <a:r>
              <a:rPr lang="en-GB" sz="2400" dirty="0">
                <a:latin typeface="Century Gothic" panose="020B0502020202020204" pitchFamily="34" charset="0"/>
              </a:rPr>
              <a:t>A diagram that shows multiple food chains </a:t>
            </a:r>
          </a:p>
          <a:p>
            <a:pPr marL="457200" indent="-457200">
              <a:lnSpc>
                <a:spcPct val="150000"/>
              </a:lnSpc>
              <a:buFont typeface="+mj-lt"/>
              <a:buAutoNum type="alphaLcPeriod"/>
            </a:pPr>
            <a:r>
              <a:rPr lang="en-GB" sz="2400" dirty="0">
                <a:latin typeface="Century Gothic" panose="020B0502020202020204" pitchFamily="34" charset="0"/>
              </a:rPr>
              <a:t>An organism that makes glucose through photosynthesis</a:t>
            </a:r>
          </a:p>
          <a:p>
            <a:pPr marL="457200" indent="-457200">
              <a:lnSpc>
                <a:spcPct val="150000"/>
              </a:lnSpc>
              <a:buFont typeface="+mj-lt"/>
              <a:buAutoNum type="alphaLcPeriod"/>
            </a:pPr>
            <a:r>
              <a:rPr lang="en-GB" sz="2400" dirty="0">
                <a:latin typeface="Century Gothic" panose="020B0502020202020204" pitchFamily="34" charset="0"/>
              </a:rPr>
              <a:t>An organism that eats both plants and other animals </a:t>
            </a:r>
          </a:p>
          <a:p>
            <a:pPr>
              <a:lnSpc>
                <a:spcPct val="150000"/>
              </a:lnSpc>
            </a:pPr>
            <a:r>
              <a:rPr lang="en-GB" sz="2400" dirty="0">
                <a:latin typeface="Century Gothic" panose="020B0502020202020204" pitchFamily="34" charset="0"/>
              </a:rPr>
              <a:t> </a:t>
            </a:r>
          </a:p>
          <a:p>
            <a:pPr>
              <a:lnSpc>
                <a:spcPct val="150000"/>
              </a:lnSpc>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Rectangle 1"/>
          <p:cNvSpPr/>
          <p:nvPr/>
        </p:nvSpPr>
        <p:spPr>
          <a:xfrm>
            <a:off x="7724783" y="1823380"/>
            <a:ext cx="2536104" cy="369332"/>
          </a:xfrm>
          <a:prstGeom prst="rect">
            <a:avLst/>
          </a:prstGeom>
        </p:spPr>
        <p:txBody>
          <a:bodyPr wrap="square" lIns="0" tIns="0" rIns="0" bIns="0">
            <a:spAutoFit/>
          </a:bodyPr>
          <a:lstStyle/>
          <a:p>
            <a:r>
              <a:rPr lang="en-GB" sz="2400" b="1" dirty="0">
                <a:solidFill>
                  <a:schemeClr val="accent1"/>
                </a:solidFill>
                <a:latin typeface="+mj-lt"/>
              </a:rPr>
              <a:t>Herbivore</a:t>
            </a: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14" name="Rectangle 13">
            <a:extLst>
              <a:ext uri="{FF2B5EF4-FFF2-40B4-BE49-F238E27FC236}">
                <a16:creationId xmlns:a16="http://schemas.microsoft.com/office/drawing/2014/main" id="{E262CF30-98F8-6E40-88DE-F5F3A7EE138E}"/>
              </a:ext>
            </a:extLst>
          </p:cNvPr>
          <p:cNvSpPr/>
          <p:nvPr/>
        </p:nvSpPr>
        <p:spPr>
          <a:xfrm>
            <a:off x="6335669" y="2376607"/>
            <a:ext cx="2536104" cy="369332"/>
          </a:xfrm>
          <a:prstGeom prst="rect">
            <a:avLst/>
          </a:prstGeom>
        </p:spPr>
        <p:txBody>
          <a:bodyPr wrap="square" lIns="0" tIns="0" rIns="0" bIns="0">
            <a:spAutoFit/>
          </a:bodyPr>
          <a:lstStyle/>
          <a:p>
            <a:r>
              <a:rPr lang="en-GB" sz="2400" b="1" dirty="0">
                <a:solidFill>
                  <a:schemeClr val="accent1"/>
                </a:solidFill>
                <a:latin typeface="+mj-lt"/>
              </a:rPr>
              <a:t>Habitat</a:t>
            </a:r>
          </a:p>
        </p:txBody>
      </p:sp>
      <p:sp>
        <p:nvSpPr>
          <p:cNvPr id="15" name="Rectangle 14">
            <a:extLst>
              <a:ext uri="{FF2B5EF4-FFF2-40B4-BE49-F238E27FC236}">
                <a16:creationId xmlns:a16="http://schemas.microsoft.com/office/drawing/2014/main" id="{F2F1267E-2375-954A-B476-BC767FFA144B}"/>
              </a:ext>
            </a:extLst>
          </p:cNvPr>
          <p:cNvSpPr/>
          <p:nvPr/>
        </p:nvSpPr>
        <p:spPr>
          <a:xfrm>
            <a:off x="10039350" y="2776265"/>
            <a:ext cx="1368527" cy="738664"/>
          </a:xfrm>
          <a:prstGeom prst="rect">
            <a:avLst/>
          </a:prstGeom>
        </p:spPr>
        <p:txBody>
          <a:bodyPr wrap="square" lIns="0" tIns="0" rIns="0" bIns="0">
            <a:spAutoFit/>
          </a:bodyPr>
          <a:lstStyle/>
          <a:p>
            <a:r>
              <a:rPr lang="en-GB" sz="2400" b="1" dirty="0">
                <a:solidFill>
                  <a:schemeClr val="accent1"/>
                </a:solidFill>
                <a:latin typeface="+mj-lt"/>
              </a:rPr>
              <a:t>Apex predator</a:t>
            </a:r>
          </a:p>
        </p:txBody>
      </p:sp>
      <p:sp>
        <p:nvSpPr>
          <p:cNvPr id="16" name="Rectangle 15">
            <a:extLst>
              <a:ext uri="{FF2B5EF4-FFF2-40B4-BE49-F238E27FC236}">
                <a16:creationId xmlns:a16="http://schemas.microsoft.com/office/drawing/2014/main" id="{93EA4D06-8785-5844-8F41-261084D6E302}"/>
              </a:ext>
            </a:extLst>
          </p:cNvPr>
          <p:cNvSpPr/>
          <p:nvPr/>
        </p:nvSpPr>
        <p:spPr>
          <a:xfrm>
            <a:off x="7433808" y="3494020"/>
            <a:ext cx="2536104" cy="369332"/>
          </a:xfrm>
          <a:prstGeom prst="rect">
            <a:avLst/>
          </a:prstGeom>
        </p:spPr>
        <p:txBody>
          <a:bodyPr wrap="square" lIns="0" tIns="0" rIns="0" bIns="0">
            <a:spAutoFit/>
          </a:bodyPr>
          <a:lstStyle/>
          <a:p>
            <a:r>
              <a:rPr lang="en-GB" sz="2400" b="1" dirty="0">
                <a:solidFill>
                  <a:schemeClr val="accent1"/>
                </a:solidFill>
                <a:latin typeface="+mj-lt"/>
              </a:rPr>
              <a:t>Food web</a:t>
            </a:r>
          </a:p>
        </p:txBody>
      </p:sp>
      <p:sp>
        <p:nvSpPr>
          <p:cNvPr id="17" name="Rectangle 16">
            <a:extLst>
              <a:ext uri="{FF2B5EF4-FFF2-40B4-BE49-F238E27FC236}">
                <a16:creationId xmlns:a16="http://schemas.microsoft.com/office/drawing/2014/main" id="{B0D32C0C-7E18-1D4F-8CB0-AF63067C7596}"/>
              </a:ext>
            </a:extLst>
          </p:cNvPr>
          <p:cNvSpPr/>
          <p:nvPr/>
        </p:nvSpPr>
        <p:spPr>
          <a:xfrm>
            <a:off x="9554199" y="4047247"/>
            <a:ext cx="1789465" cy="369332"/>
          </a:xfrm>
          <a:prstGeom prst="rect">
            <a:avLst/>
          </a:prstGeom>
        </p:spPr>
        <p:txBody>
          <a:bodyPr wrap="square" lIns="0" tIns="0" rIns="0" bIns="0">
            <a:spAutoFit/>
          </a:bodyPr>
          <a:lstStyle/>
          <a:p>
            <a:r>
              <a:rPr lang="en-GB" sz="2400" b="1" dirty="0">
                <a:solidFill>
                  <a:schemeClr val="accent1"/>
                </a:solidFill>
                <a:latin typeface="+mj-lt"/>
              </a:rPr>
              <a:t>Producer</a:t>
            </a:r>
          </a:p>
        </p:txBody>
      </p:sp>
      <p:sp>
        <p:nvSpPr>
          <p:cNvPr id="18" name="Rectangle 17">
            <a:extLst>
              <a:ext uri="{FF2B5EF4-FFF2-40B4-BE49-F238E27FC236}">
                <a16:creationId xmlns:a16="http://schemas.microsoft.com/office/drawing/2014/main" id="{0E618FA7-9698-C14B-9F5A-5D6D9DD99179}"/>
              </a:ext>
            </a:extLst>
          </p:cNvPr>
          <p:cNvSpPr/>
          <p:nvPr/>
        </p:nvSpPr>
        <p:spPr>
          <a:xfrm>
            <a:off x="8871773" y="4645816"/>
            <a:ext cx="2536104" cy="369332"/>
          </a:xfrm>
          <a:prstGeom prst="rect">
            <a:avLst/>
          </a:prstGeom>
        </p:spPr>
        <p:txBody>
          <a:bodyPr wrap="square" lIns="0" tIns="0" rIns="0" bIns="0">
            <a:spAutoFit/>
          </a:bodyPr>
          <a:lstStyle/>
          <a:p>
            <a:r>
              <a:rPr lang="en-GB" sz="2400" b="1" dirty="0">
                <a:solidFill>
                  <a:schemeClr val="accent1"/>
                </a:solidFill>
                <a:latin typeface="+mj-lt"/>
              </a:rPr>
              <a:t>Omnivore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11684" y="215428"/>
            <a:ext cx="10620000" cy="567854"/>
          </a:xfrm>
        </p:spPr>
        <p:txBody>
          <a:bodyPr/>
          <a:lstStyle/>
          <a:p>
            <a:r>
              <a:rPr lang="en-US" dirty="0">
                <a:latin typeface="+mj-lt"/>
              </a:rPr>
              <a:t>How many links can you make from previous units?</a:t>
            </a:r>
          </a:p>
        </p:txBody>
      </p:sp>
      <p:pic>
        <p:nvPicPr>
          <p:cNvPr id="4" name="Picture 3" descr="Icon&#10;&#10;Description automatically generated">
            <a:extLst>
              <a:ext uri="{FF2B5EF4-FFF2-40B4-BE49-F238E27FC236}">
                <a16:creationId xmlns:a16="http://schemas.microsoft.com/office/drawing/2014/main" id="{8638FC5D-1501-0D4D-A667-9002C74526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1484" y="734541"/>
            <a:ext cx="7735222" cy="5491417"/>
          </a:xfrm>
          <a:prstGeom prst="rect">
            <a:avLst/>
          </a:prstGeom>
        </p:spPr>
      </p:pic>
      <p:sp>
        <p:nvSpPr>
          <p:cNvPr id="3" name="TextBox 2">
            <a:extLst>
              <a:ext uri="{FF2B5EF4-FFF2-40B4-BE49-F238E27FC236}">
                <a16:creationId xmlns:a16="http://schemas.microsoft.com/office/drawing/2014/main" id="{75E1E218-0E30-D24C-8BD2-7E1A9323E21B}"/>
              </a:ext>
            </a:extLst>
          </p:cNvPr>
          <p:cNvSpPr txBox="1"/>
          <p:nvPr/>
        </p:nvSpPr>
        <p:spPr>
          <a:xfrm>
            <a:off x="6381750" y="1047750"/>
            <a:ext cx="5124450" cy="5355312"/>
          </a:xfrm>
          <a:prstGeom prst="rect">
            <a:avLst/>
          </a:prstGeom>
          <a:noFill/>
        </p:spPr>
        <p:txBody>
          <a:bodyPr wrap="square" rtlCol="0">
            <a:spAutoFit/>
          </a:bodyPr>
          <a:lstStyle/>
          <a:p>
            <a:r>
              <a:rPr lang="en-GB" i="1" dirty="0"/>
              <a:t>Where do animals get their energy from?</a:t>
            </a:r>
          </a:p>
          <a:p>
            <a:endParaRPr lang="en-GB" i="1" dirty="0"/>
          </a:p>
          <a:p>
            <a:r>
              <a:rPr lang="en-GB" i="1" dirty="0"/>
              <a:t>Where do plants get their energy from?</a:t>
            </a:r>
          </a:p>
          <a:p>
            <a:endParaRPr lang="en-GB" i="1" dirty="0"/>
          </a:p>
          <a:p>
            <a:r>
              <a:rPr lang="en-GB" i="1" dirty="0"/>
              <a:t>What do plants need to survive?</a:t>
            </a:r>
          </a:p>
          <a:p>
            <a:endParaRPr lang="en-GB" i="1" dirty="0"/>
          </a:p>
          <a:p>
            <a:r>
              <a:rPr lang="en-GB" i="1" dirty="0"/>
              <a:t>What do animals need to survive?</a:t>
            </a:r>
          </a:p>
          <a:p>
            <a:endParaRPr lang="en-GB" i="1" dirty="0"/>
          </a:p>
          <a:p>
            <a:r>
              <a:rPr lang="en-GB" i="1" dirty="0"/>
              <a:t>How can we represent the feeding relationships between different species?</a:t>
            </a:r>
          </a:p>
          <a:p>
            <a:endParaRPr lang="en-GB" i="1" dirty="0"/>
          </a:p>
          <a:p>
            <a:r>
              <a:rPr lang="en-GB" i="1" dirty="0"/>
              <a:t>What are producers?</a:t>
            </a:r>
          </a:p>
          <a:p>
            <a:endParaRPr lang="en-GB" i="1" dirty="0"/>
          </a:p>
          <a:p>
            <a:r>
              <a:rPr lang="en-GB" i="1" dirty="0"/>
              <a:t>What are consumers?</a:t>
            </a:r>
          </a:p>
          <a:p>
            <a:endParaRPr lang="en-GB" i="1" dirty="0"/>
          </a:p>
          <a:p>
            <a:r>
              <a:rPr lang="en-GB" i="1" dirty="0"/>
              <a:t>Are there different levels of consumer?</a:t>
            </a:r>
          </a:p>
          <a:p>
            <a:endParaRPr lang="en-GB" i="1" dirty="0"/>
          </a:p>
          <a:p>
            <a:r>
              <a:rPr lang="en-GB" i="1" dirty="0"/>
              <a:t>What do the terms ‘herbivore’, ‘carnivore’ and ‘omnivore’ mean?</a:t>
            </a:r>
          </a:p>
        </p:txBody>
      </p:sp>
    </p:spTree>
    <p:extLst>
      <p:ext uri="{BB962C8B-B14F-4D97-AF65-F5344CB8AC3E}">
        <p14:creationId xmlns:p14="http://schemas.microsoft.com/office/powerpoint/2010/main" val="2468467140"/>
      </p:ext>
    </p:extLst>
  </p:cSld>
  <p:clrMapOvr>
    <a:masterClrMapping/>
  </p:clrMapOvr>
</p:sld>
</file>

<file path=ppt/theme/theme1.xml><?xml version="1.0" encoding="utf-8"?>
<a:theme xmlns:a="http://schemas.openxmlformats.org/drawingml/2006/main" name="Secondary Science B11 PPT">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condary Science B11 PPT" id="{729D0CFF-4DEB-FA46-82C3-AB2D32D7C78F}" vid="{8BA46941-2B84-0549-8787-4378B79AB2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5E40A1F3F8448449B01838A86195C97" ma:contentTypeVersion="15" ma:contentTypeDescription="Create a new document." ma:contentTypeScope="" ma:versionID="cd8bae3783f043af1f81780cc0502ae5">
  <xsd:schema xmlns:xsd="http://www.w3.org/2001/XMLSchema" xmlns:xs="http://www.w3.org/2001/XMLSchema" xmlns:p="http://schemas.microsoft.com/office/2006/metadata/properties" xmlns:ns2="bc34c7f9-2a63-480c-a23f-5ee123a98b8e" xmlns:ns3="9c6500c0-19b7-4dc1-a957-fb6bf8f5f217" targetNamespace="http://schemas.microsoft.com/office/2006/metadata/properties" ma:root="true" ma:fieldsID="abe209dfd957341c03ce01b8106f6908" ns2:_="" ns3:_="">
    <xsd:import namespace="bc34c7f9-2a63-480c-a23f-5ee123a98b8e"/>
    <xsd:import namespace="9c6500c0-19b7-4dc1-a957-fb6bf8f5f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3:Ark_x0020_Department" minOccurs="0"/>
                <xsd:element ref="ns3:Document_x0020_Classifi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4c7f9-2a63-480c-a23f-5ee123a98b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500c0-19b7-4dc1-a957-fb6bf8f5f2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Ark_x0020_Department" ma:index="18" nillable="true" ma:displayName="Ark Department" ma:format="Dropdown" ma:internalName="Ark_x0020_Department">
      <xsd:simpleType>
        <xsd:restriction base="dms:Choice">
          <xsd:enumeration value="Admin"/>
          <xsd:enumeration value="ACP"/>
          <xsd:enumeration value="Assessment, System &amp; Data"/>
          <xsd:enumeration value="ATT"/>
          <xsd:enumeration value="Communication"/>
          <xsd:enumeration value="Development"/>
          <xsd:enumeration value="Ed City"/>
          <xsd:enumeration value="Education"/>
          <xsd:enumeration value="English Mastery"/>
          <xsd:enumeration value="Estates"/>
          <xsd:enumeration value="Finance"/>
          <xsd:enumeration value="Governance"/>
          <xsd:enumeration value="HR"/>
          <xsd:enumeration value="Insight"/>
          <xsd:enumeration value="IT"/>
          <xsd:enumeration value="Management Team"/>
          <xsd:enumeration value="Maths Mastery"/>
          <xsd:enumeration value="Music"/>
          <xsd:enumeration value="Now Teach"/>
          <xsd:enumeration value="Office Management"/>
          <xsd:enumeration value="Operations"/>
          <xsd:enumeration value="Pathways &amp; Enrichment"/>
          <xsd:enumeration value="People Team"/>
          <xsd:enumeration value="Professional Learning"/>
          <xsd:enumeration value="Projects"/>
          <xsd:enumeration value="Procurement"/>
          <xsd:enumeration value="Safeguarding"/>
          <xsd:enumeration value="Ventures"/>
        </xsd:restriction>
      </xsd:simpleType>
    </xsd:element>
    <xsd:element name="Document_x0020_Classification" ma:index="19" nillable="true" ma:displayName="Document Classification" ma:format="Dropdown" ma:internalName="Document_x0020_Classification">
      <xsd:simpleType>
        <xsd:restriction base="dms:Choice">
          <xsd:enumeration value="Admin"/>
          <xsd:enumeration value="Analysis"/>
          <xsd:enumeration value="Board Paper"/>
          <xsd:enumeration value="Case Study"/>
          <xsd:enumeration value="Correspondence"/>
          <xsd:enumeration value="External Research"/>
          <xsd:enumeration value="Minutes"/>
          <xsd:enumeration value="Policies"/>
          <xsd:enumeration value="Presentation"/>
          <xsd:enumeration value="Raw Data"/>
          <xsd:enumeration value="Reports"/>
          <xsd:enumeration value="Template"/>
          <xsd:enumeration value="Toolkit"/>
          <xsd:enumeration value="Training"/>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9c6500c0-19b7-4dc1-a957-fb6bf8f5f217">
      <UserInfo>
        <DisplayName/>
        <AccountId xsi:nil="true"/>
        <AccountType/>
      </UserInfo>
    </SharedWithUsers>
    <MediaLengthInSeconds xmlns="bc34c7f9-2a63-480c-a23f-5ee123a98b8e" xsi:nil="true"/>
    <Document_x0020_Classification xmlns="9c6500c0-19b7-4dc1-a957-fb6bf8f5f217" xsi:nil="true"/>
    <Ark_x0020_Department xmlns="9c6500c0-19b7-4dc1-a957-fb6bf8f5f217">ACP</Ark_x0020_Department>
  </documentManagement>
</p:properties>
</file>

<file path=customXml/itemProps1.xml><?xml version="1.0" encoding="utf-8"?>
<ds:datastoreItem xmlns:ds="http://schemas.openxmlformats.org/officeDocument/2006/customXml" ds:itemID="{110FBEE1-6332-4105-96C9-9DA0E9F742A7}">
  <ds:schemaRefs>
    <ds:schemaRef ds:uri="http://schemas.microsoft.com/sharepoint/v3/contenttype/forms"/>
  </ds:schemaRefs>
</ds:datastoreItem>
</file>

<file path=customXml/itemProps2.xml><?xml version="1.0" encoding="utf-8"?>
<ds:datastoreItem xmlns:ds="http://schemas.openxmlformats.org/officeDocument/2006/customXml" ds:itemID="{80B21DAE-AD15-4736-A37E-F623911BD5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4c7f9-2a63-480c-a23f-5ee123a98b8e"/>
    <ds:schemaRef ds:uri="9c6500c0-19b7-4dc1-a957-fb6bf8f5f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715A18-5EF8-4758-A0E3-D4944C63E660}">
  <ds:schemaRefs>
    <ds:schemaRef ds:uri="http://schemas.microsoft.com/office/2006/documentManagement/types"/>
    <ds:schemaRef ds:uri="http://purl.org/dc/terms/"/>
    <ds:schemaRef ds:uri="http://purl.org/dc/elements/1.1/"/>
    <ds:schemaRef ds:uri="http://purl.org/dc/dcmitype/"/>
    <ds:schemaRef ds:uri="http://www.w3.org/XML/1998/namespace"/>
    <ds:schemaRef ds:uri="http://schemas.microsoft.com/office/2006/metadata/properties"/>
    <ds:schemaRef ds:uri="http://schemas.openxmlformats.org/package/2006/metadata/core-properties"/>
    <ds:schemaRef ds:uri="http://schemas.microsoft.com/office/infopath/2007/PartnerControls"/>
    <ds:schemaRef ds:uri="e7f29ac3-c74a-46a7-9e80-ec6458dc319f"/>
    <ds:schemaRef ds:uri="9dd66dd2-dc2f-4e10-8286-f1da66314693"/>
    <ds:schemaRef ds:uri="9c6500c0-19b7-4dc1-a957-fb6bf8f5f217"/>
    <ds:schemaRef ds:uri="bc34c7f9-2a63-480c-a23f-5ee123a98b8e"/>
  </ds:schemaRefs>
</ds:datastoreItem>
</file>

<file path=docProps/app.xml><?xml version="1.0" encoding="utf-8"?>
<Properties xmlns="http://schemas.openxmlformats.org/officeDocument/2006/extended-properties" xmlns:vt="http://schemas.openxmlformats.org/officeDocument/2006/docPropsVTypes">
  <Template>Secondary Science B11 PPT</Template>
  <TotalTime>1108</TotalTime>
  <Words>2610</Words>
  <Application>Microsoft Office PowerPoint</Application>
  <PresentationFormat>Widescreen</PresentationFormat>
  <Paragraphs>249</Paragraphs>
  <Slides>12</Slides>
  <Notes>10</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Century Gothic</vt:lpstr>
      <vt:lpstr>Georgia</vt:lpstr>
      <vt:lpstr>Wingdings</vt:lpstr>
      <vt:lpstr>Secondary Science B11 PPT</vt:lpstr>
      <vt:lpstr>Making this resource work for you</vt:lpstr>
      <vt:lpstr>Prior Knowledge Review</vt:lpstr>
      <vt:lpstr>B3.2.1</vt:lpstr>
      <vt:lpstr>PowerPoint Presentation</vt:lpstr>
      <vt:lpstr>This is the fix-it portion of the lesson</vt:lpstr>
      <vt:lpstr>Interdependence</vt:lpstr>
      <vt:lpstr>Food chains and food webs</vt:lpstr>
      <vt:lpstr>Quick Quiz</vt:lpstr>
      <vt:lpstr>How many links can you make from previous units?</vt:lpstr>
      <vt:lpstr>Interdependence Review</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Eve Crookenden-Johnson</cp:lastModifiedBy>
  <cp:revision>442</cp:revision>
  <dcterms:created xsi:type="dcterms:W3CDTF">2019-03-21T11:24:14Z</dcterms:created>
  <dcterms:modified xsi:type="dcterms:W3CDTF">2022-05-25T12:34:24Z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0x010100A5E40A1F3F8448449B01838A86195C97</vt:lpwstr>
  </property>
  <property fmtid="{D5CDD505-2E9C-101B-9397-08002B2CF9AE}" pid="3" name="Order">
    <vt:lpwstr>76278700.0000000</vt:lpwstr>
  </property>
  <property fmtid="{D5CDD505-2E9C-101B-9397-08002B2CF9AE}" pid="4" name="ComplianceAssetId">
    <vt:lpwstr/>
  </property>
  <property fmtid="{D5CDD505-2E9C-101B-9397-08002B2CF9AE}" pid="5" name="_ExtendedDescription">
    <vt:lpwstr/>
  </property>
  <property fmtid="{D5CDD505-2E9C-101B-9397-08002B2CF9AE}" pid="6" name="xd_ProgID">
    <vt:lpwstr/>
  </property>
  <property fmtid="{D5CDD505-2E9C-101B-9397-08002B2CF9AE}" pid="7" name="TemplateUrl">
    <vt:lpwstr/>
  </property>
  <property fmtid="{D5CDD505-2E9C-101B-9397-08002B2CF9AE}" pid="8" name="TriggerFlowInfo">
    <vt:lpwstr/>
  </property>
  <property fmtid="{D5CDD505-2E9C-101B-9397-08002B2CF9AE}" pid="9" name="xd_Signature">
    <vt:lpwstr/>
  </property>
</Properties>
</file>